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AA8B4-473D-4BA9-9E33-507E2409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EC346-1DFD-464E-BBBB-B4F01A66B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C9E68-4EEB-4163-A701-096A14B24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43EDD-A425-4ECF-9F56-AC7952D84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F34FBB-316D-4A49-AA4D-1E628C3C4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DDF24-072A-4244-B53D-F356ED304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66BCB7-1C85-461E-8FB1-71CA5FBCB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DA7B3-E70E-4098-A795-BD60AB2A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BBFBD-B1FD-4222-9AE5-BC52C34A1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A669E-0EEE-4527-9952-FEB209A23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303A3-FD5E-4146-B16D-29D0B77D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7030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高速公路收费管理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收费政策与法规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收费方式与标准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收费设施建设与运维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收费人员培训与考核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监督管理与执法检查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收费政策与法规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解读国家关于收费公路的政策，包括收费公路的建设、运营、管理等方面的规定。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收费公路政策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收费标准制定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收费期限规定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分析国家高速公路收费标准制定的原则、方法和程序，以及收费标准与公路建设、运营成本的关系。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阐述国家高速公路收费期限的规定，包括收费期限的确定、调整和终止等方面的内容。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国家相关政策解读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81" b="2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地方政府实施细则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地方政府收费政策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介绍地方政府在高速公路收费管理方面的具体政策，如收费标准、优惠措施、收费方式等。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收费公路运营管理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探讨地方政府在收费公路运营管理方面的职责和措施，包括路政管理、交通安全管理、服务质量监督等。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收费公路养护管理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分析地方政府在收费公路养护管理方面的规定和要求，以及养护资金来源和使用情况。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列举与高速公路收费管理相关的法律法规，如《公路法》、《收费公路管理条例》等，并简要说明其内容。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250" r="13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阐述高速公路收费管理中各方主体的法律责任和义务，包括政府、公路经营企业、车主等。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法律责任与义务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780" r="97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介绍对违反高速公路收费管理规定的行为的处罚措施，如逃费、超载、超速等行为的处罚标准和程序。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违法行为的处罚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法律法规依据及责任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收费方式与标准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收费员准备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收费员需提前到岗，做好工作准备，包括检查收费设备、准备零钱等。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车辆驶入收费车道，收费员应准确判断车型、车类，并向司机礼貌问候。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根据车型、车类及行驶里程，收费员快速准确地计算出应缴费用，并清晰告知司机。司机支付现金后，收费员需当面点清，确保金额无误。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收费员应向司机提供发票或收据，并按照实际支付金额找零，确保找零准确无误。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司机确认找零无误后，收费员礼貌送别，车辆驶离收费车道。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车辆驶入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票据与找零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车辆驶离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计费与收费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现金收费流程规范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ETC设备安装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自动识别与计费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便捷快速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电子不停车收费系统（ETC）应用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965" r="169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671" r="1567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车辆在驶入高速公路前，需在指定位置安装ETC设备，并确保设备正常工作。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当车辆通过ETC收费通道时，系统自动识别车辆信息并从车主账户中扣除相应费用。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ETC系统实现了自动缴费，无需停车等待，提高了通行效率。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ETC系统减少了车辆因等待缴费而产生的尾气排放，有利于环境保护。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差异化收费标准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根据车型、车类及行驶里程的不同，制定不同的收费标准。例如，大型货车和客车通常需支付更高的通行费用。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节假日免费政策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在国家法定节假日期间，对部分或全部车辆实行免费通行政策，降低公众出行成本。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路段优惠政策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针对特定路段或时段，实行通行费打折或免费等优惠政策，以缓解交通拥堵或促进区域经济发展。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优惠卡政策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推出各类优惠卡，如年卡、月卡等，为经常行驶高速公路的车辆提供一定程度的费用减免。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差异化收费标准及优惠政策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收费设施建设与运维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建设规模与标准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根据交通量预测和车道配置要求，确定收费站建设规模，包括收费广场、收费岛、收费亭等配套设施的建设标准。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收费站选址原则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考虑交通流量、地理位置、城市规划等因素，确保收费站设置合理，方便车辆通行且不影响交通秩序。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收费站应设置完善的安全防护设施，如防撞护栏、警示标志、监控设备等，确保收费人员和过往车辆的安全。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收费站布局规划与建设标准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在收费站建设过程中，按照设备供应商提供的安装指南，进行设备的安装和调试，确保设备安装位置合理、连接可靠。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系统调试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设备安装完成后，进行系统调试和测试，包括软硬件联调、系统功能测试等，确保收费系统正常运行。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根据收费站建设需求和预算，选择合适的收费设备供应商，采购包括收费计算机、车道控制器、读卡器、打印机等设备。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收费设备采购、安装及调试流程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https://d.book118.com/928117030006006032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2024-09-09T06:14:45.569</cp:lastPrinted>
  <dcterms:created xsi:type="dcterms:W3CDTF">2024-09-08T22:14:45Z</dcterms:created>
  <dcterms:modified xsi:type="dcterms:W3CDTF">2024-09-08T22:14:47Z</dcterms:modified>
</cp:coreProperties>
</file>