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1B2B62-6E27-49FC-923F-F12CA29CC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E055D3-1007-4BA2-9C01-B06DE050B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B3CCC-E134-4B65-98D8-661B14F95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B486CC-5FA6-46EB-A43C-D4B718DD3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6CF55F-8994-471E-8F74-670A4D778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30B13F-299F-4BF2-A489-28A792C74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957B0F-A39E-477E-9278-E5CDB720C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31BAF0-0843-4AF8-8B7A-9725D0526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B309CC-C8E3-4EA2-AF2A-C6E358B45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BF3CE2-91F5-40F2-8CAE-F57337E5A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9CFF7-02B2-4FB1-B41C-716BE3983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1704400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腹部训练第一天计划书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腹部训练的重要性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腹部训练第一天计划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腹部训练的注意事项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腹部训练的常见误区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腹部训练的辅助练习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腹部训练的饮食建议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腹部肌肉是维持身体姿势的重要部分，它们帮助保持身体的稳定性和平衡。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维持姿势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腹肌在呼吸过程中起到关键作用，帮助吸气和呼气。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呼吸功能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腹部肌肉与核心肌群一起，协调身体在运动中的动作，提供力量和稳定性。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运动协调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腹部肌肉的生理功能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强化腹部肌肉有助于减少腰围，改善身体形态。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减少腰围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强壮的腹部肌肉有助于改善体态，减轻背部压力。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改善体态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腹部训练可以增强核心肌群，预防运动中的损伤。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预防损伤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腹部训练对健康的影响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强壮的腹部肌肉可以提供更好的力量和稳定性，提高运动表现。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提高运动表现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958" r="6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改善身体感知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7422" b="742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促进减肥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8350" b="83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腹部训练有助于提高对身体姿势和动作的感知，增强平衡感。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腹部训练有助于燃烧脂肪，特别是腹部的脂肪堆积。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腹部训练的益处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腹部训练第一天计划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热身运动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动态拉伸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进行全身动态拉伸，特别是针对腹部肌群的拉伸，如腹部扭转、侧弯等，以预热肌肉，提高关节灵活性。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跳绳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进行3-5分钟的跳绳，以快速提高心率，促进血液循环，为接下来的训练做好准备。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仰卧起坐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进行2组，每组15个仰卧起坐，组间休息30秒。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俄罗斯转体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进行3组，每组15个俄罗斯转体，组间休息30秒。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平板支撑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保持标准平板支撑姿势30秒，然后休息10秒。重复3次。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基础腹部训练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noFill/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346287" y="2886646"/>
            <a:ext cx="1499330" cy="1499330"/>
            <a:chOff x="5346287" y="2886646"/>
            <a:chExt cx="1499330" cy="1499330"/>
          </a:xfrm>
        </p:grpSpPr>
        <p:sp>
          <p:nvSpPr>
            <p:cNvPr id="12" name="AutoShape 12"/>
            <p:cNvSpPr/>
            <p:nvPr/>
          </p:nvSpPr>
          <p:spPr>
            <a:xfrm>
              <a:off x="5346287" y="2886646"/>
              <a:ext cx="1499330" cy="1499330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6" name="AutoShape 16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冷却运动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23860" y="1451184"/>
            <a:ext cx="3286271" cy="1172597"/>
            <a:chOff x="323860" y="1451184"/>
            <a:chExt cx="3286271" cy="1172597"/>
          </a:xfrm>
        </p:grpSpPr>
        <p:sp>
          <p:nvSpPr>
            <p:cNvPr id="41" name="TextBox 41"/>
            <p:cNvSpPr txBox="1"/>
            <p:nvPr/>
          </p:nvSpPr>
          <p:spPr>
            <a:xfrm>
              <a:off x="323860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深呼吸放松：进行深呼吸放松练习，帮助身体和心理逐渐恢复平静。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81203" y="3072914"/>
            <a:ext cx="3286271" cy="1172597"/>
            <a:chOff x="181203" y="3072914"/>
            <a:chExt cx="3286271" cy="1172597"/>
          </a:xfrm>
        </p:grpSpPr>
        <p:sp>
          <p:nvSpPr>
            <p:cNvPr id="43" name="TextBox 43"/>
            <p:cNvSpPr txBox="1"/>
            <p:nvPr/>
          </p:nvSpPr>
          <p:spPr>
            <a:xfrm>
              <a:off x="181203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静态拉伸：对腹部肌群进行静态拉伸，有助于缓解肌肉紧张和预防酸痛。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45256" y="4966595"/>
            <a:ext cx="3286271" cy="1172597"/>
            <a:chOff x="545256" y="4966595"/>
            <a:chExt cx="3286271" cy="1172597"/>
          </a:xfrm>
        </p:grpSpPr>
        <p:sp>
          <p:nvSpPr>
            <p:cNvPr id="45" name="TextBox 45"/>
            <p:cNvSpPr txBox="1"/>
            <p:nvPr/>
          </p:nvSpPr>
          <p:spPr>
            <a:xfrm>
              <a:off x="545256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24537" y="3072914"/>
            <a:ext cx="3286271" cy="1172597"/>
            <a:chOff x="8724537" y="3072914"/>
            <a:chExt cx="3286271" cy="1172597"/>
          </a:xfrm>
        </p:grpSpPr>
        <p:sp>
          <p:nvSpPr>
            <p:cNvPr id="47" name="TextBox 47"/>
            <p:cNvSpPr txBox="1"/>
            <p:nvPr/>
          </p:nvSpPr>
          <p:spPr>
            <a:xfrm>
              <a:off x="8724537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根据个人体能情况适当调整训练强度和次数。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168429" y="4966595"/>
            <a:ext cx="3286271" cy="1172597"/>
            <a:chOff x="8168429" y="4966595"/>
            <a:chExt cx="3286271" cy="1172597"/>
          </a:xfrm>
        </p:grpSpPr>
        <p:sp>
          <p:nvSpPr>
            <p:cNvPr id="49" name="TextBox 49"/>
            <p:cNvSpPr txBox="1"/>
            <p:nvPr/>
          </p:nvSpPr>
          <p:spPr>
            <a:xfrm>
              <a:off x="8168429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在进行任何运动前，请确保身体状况良好，如有不适请及时停止训练并咨询医生意见。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581879" y="1451184"/>
            <a:ext cx="3286271" cy="1172597"/>
            <a:chOff x="8581879" y="1451184"/>
            <a:chExt cx="3286271" cy="1172597"/>
          </a:xfrm>
        </p:grpSpPr>
        <p:sp>
          <p:nvSpPr>
            <p:cNvPr id="51" name="TextBox 51"/>
            <p:cNvSpPr txBox="1"/>
            <p:nvPr/>
          </p:nvSpPr>
          <p:spPr>
            <a:xfrm>
              <a:off x="8581879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保持正确的姿势，避免因动作不标准而导致的肌肉拉伤或关节损伤。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腹部训练的注意事项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在腹部训练过程中，保持正确的呼吸方式至关重要。应采用腹式呼吸，即吸气时腹部扩张，呼气时腹部收缩，以帮助锻炼腹部肌肉。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呼吸控制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避免在训练过程中憋气或屏住呼吸，这会导致血压升高和肌肉痉挛。应保持呼吸顺畅，并在吸气和呼气之间有适当的停顿。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避免憋气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正确的呼吸方式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在进行腹部训练时，保持正确的姿势非常重要。无论是坐着还是躺着，都应该保持身体挺直，头部、颈部和背部在一条直线上。这样可以确保腹部肌肉得到充分锻炼。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坐姿与躺姿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根据不同的训练动作，可能需要调整身体的角度。确保在动作过程中保持稳定，不要让身体倾斜或扭曲，以免影响训练效果。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调整角度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保持正确的姿势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https://d.book118.com/928117044002006031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2024-09-07T15:18:18.344</cp:lastPrinted>
  <dcterms:created xsi:type="dcterms:W3CDTF">2024-09-07T07:18:18Z</dcterms:created>
  <dcterms:modified xsi:type="dcterms:W3CDTF">2024-09-07T07:18:20Z</dcterms:modified>
</cp:coreProperties>
</file>