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4F997-7A42-4809-9F43-C70FA07E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50ABE-3DE0-4D73-912B-474E1055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62E00-9548-46F7-84BF-5E528F753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8A670-3010-4B23-AB08-1CB0287D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7CC09-BF09-4F5D-A029-F57532FBB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6C5D5-2D9B-4B2A-A49C-4E5741DA6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EF6F8-4747-4130-BC00-63E9B5814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E6865-1821-4903-9CEE-EFC3B3E92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7358E-57AA-44D2-8EF2-D2DE3970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C003F-8937-48A4-B9A1-023613E61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7043-C43A-4C96-BF0F-E54FCF35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7107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《工商企业风险》ppt课件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工商企业风险的概述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工商企业的市场风险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工商企业的财务风险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工商企业的运营风险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工商企业的法律风险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工商企业风险的监控与报告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工商企业风险的概述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工商企业风险是指在工商企业经营过程中，由于外部环境的不确定性、经营管理的复杂性和系统内部各环节的相互作用，导致企业实际收益与预期收益发生偏离、遭受损失或机会损失的可能性。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根据不同的标准，工商企业风险可以分为多种类型，如按来源可分为外部风险和内部风险，按性质可分为纯粹风险和投机风险等。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风险的识别是工商企业风险管理的基础，通过收集和分析相关信息，识别出企业面临的各种风险，为后续的风险评估和应对提供依据。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评估是对已识别的风险进行量化和定性分析的过程，通过评估可以了解风险的严重程度、发生的可能性和影响范围，为制定风险管理策略提供依据。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工商企业风险管理应遵循全面性、系统性、科学性、经济性等原则，确保风险管理工作的有效性和可持续性。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风险管理流程包括风险识别、评估、应对、监控和改进等环节，形成一个闭环的管理过程，确保企业能够持续优化风险管理策略和提高风险管理水平。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工商企业的市场风险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原料供应风险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79" r="11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232" r="62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900" r="690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由于商品或服务的价格波动导致的风险。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市场需求变化或竞争加剧导致的销售困难。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供应商出现问题或原材料价格上涨。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由于汇率波动导致的跨国经营风险。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收集行业、市场、竞争对手和客户需求等相关数据。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运用统计和预测方法分析数据，识别潜在风险点。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通过模拟方法评估风险的可能性和影响程度。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请教行业专家，获取对市场风险的深入见解。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风险模拟与评估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通过多元化产品、市场和原料来源降低风险。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利用金融衍生品对冲价格和汇率波动风险。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套期保值策略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根据市场变化快速调整产品、价格和销售策略。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预留一部分资金或资源，以备不时之需。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建立风险储备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市场风险的应对策略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工商企业的财务风险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958" b="3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指企业资金的流入和流出在时间上不一致，导致资金链断裂或无法满足短期债务的风险。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由于客户或合作伙伴不能履行合同义务，导致企业面临经济损失的风险。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由于市场价格波动、汇率变动等因素，导致企业资产价值下降的风险。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由于内部流程、人为错误或系统故障等原因，导致企业财务损失的风险。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财务风险的类型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收集相关财务数据，如资产负债表、利润表、现金流量表等，以全面了解企业的财务状况。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通过分析财务指标，如流动比率、速动比率、负债率等，评估企业的财务风险。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利用风险地图等工具，将财务风险可视化，以便更直观地了解和应对风险。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模拟极端市场环境或不利事件，以评估企业在压力情况下的财务状况和应对能力。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https://d.book118.com/928117107141006025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2024-09-02T20:17:09.963</cp:lastPrinted>
  <dcterms:created xsi:type="dcterms:W3CDTF">2024-09-02T12:17:09Z</dcterms:created>
  <dcterms:modified xsi:type="dcterms:W3CDTF">2024-09-02T12:17:12Z</dcterms:modified>
</cp:coreProperties>
</file>