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FF9F8-58BC-4C29-97CB-60137093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8773D-DBBF-4EF4-AB15-3D6A4D85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69377-29C1-487A-A274-078626C2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ED68B-5024-4410-9B88-BAFBF390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E34BE-CDDE-45BC-B275-0AD77118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FA682-3A12-4530-BD77-FDD1A76B5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EA963-9813-4D4F-8D8D-C111E51F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644DA-25F9-429C-8639-F9948B59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17926-DB97-4236-8D44-6FFBD221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45CD5-202D-4D26-A3C4-9FCAB8DC7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475F0-4D68-43FB-94A2-14ED1445F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712304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电子产品零售商销售数据分析指引培训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销售数据分析重要性及目的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数据来源与采集方法论述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销售指标体系构建及应用场景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数据可视化展示及报告撰写技巧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实际操作演练与问题解决方案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销售数据分析重要性及目的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9" r="16919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通过销售数据分析，了解市场趋势和竞争对手动态，及时调整经营策略，提升竞争力。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利用销售数据，发现潜在市场和客户群体，拓展销售渠道，增加市场份额。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分析销售数据中的产品组合和销售策略，优化产品结构和定价策略，提高盈利能力。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通过销售数据分析，预测未来销售趋势和产品需求，制定合理的库存计划，避免库存积压或缺货现象。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分析销售数据中的产品流转速度和滞销产品，优化库存结构，减少资金占用和仓储成本。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利用销售数据中的客户信息，实现库存的精准配送和调拨，提高客户满意度和物流效率。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利用销售数据中的客户信息和购买历史，建立客户画像和细分模型，实现精准营销和顾客关系管理。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分析销售数据中的客户反馈和评价，及时发现并解决问题，提高客户忠诚度和口碑效应。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通过销售数据分析，了解客户需求和购买行为，制定个性化的营销策略，提高营销效果和客户满意度。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精准营销与顾客关系管理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https://d.book118.com/928117123046006047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2024-09-28T15:04:47.418</cp:lastPrinted>
  <dcterms:created xsi:type="dcterms:W3CDTF">2024-09-28T07:04:47Z</dcterms:created>
  <dcterms:modified xsi:type="dcterms:W3CDTF">2024-09-28T07:04:49Z</dcterms:modified>
</cp:coreProperties>
</file>