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86883F-BD9D-43C6-B3B0-56FFA0A21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19D05D-65BC-4452-B8FB-65E704A0F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B18B45-86B9-468D-B252-7051E061F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35EA65-EBBA-45DC-9A5A-F7C79C8730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CC5F2D-F154-48E0-B67D-A1103FF581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B90BD-21C2-48FB-9CD4-30AF562BD9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C2757F-B30A-4E88-81B5-7A3A9C6D1C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7E47CA-F0F4-4AD0-9638-B662F7087D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14FF78-2458-4AC9-AAAE-BDE7411330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805AE-ACCA-49E1-8BC8-1ED84900C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724C4-61C0-4439-A227-4923F1253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200041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钢铁产品质量与标准化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钢铁产品质量概述
 产品质量标准体系
 国际质量标准对比
 钢铁生产流程与质量控制
 质量检测技术与设备
 质量管理与改进体系
 标准化与可持续发展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钢铁产品质量概述</a:t>
            </a:r>
          </a:p>
        </p:txBody>
      </p:sp>
      <p:sp>
        <p:nvSpPr>
          <p:cNvPr id="3" name="Subtitle 2"/>
          <p:cNvSpPr>
            <a:spLocks noGrp="1"/>
          </p:cNvSpPr>
          <p:nvPr>
            <p:ph type="subTitle" idx="1"/>
          </p:nvPr>
        </p:nvSpPr>
        <p:spPr/>
        <p:txBody>
          <a:bodyPr/>
          <a:lstStyle/>
          <a:p>
            <a:r>
              <a:t>钢铁产品质量与标准化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钢铁产品质量概述</a:t>
            </a:r>
          </a:p>
        </p:txBody>
      </p:sp>
      <p:sp>
        <p:nvSpPr>
          <p:cNvPr id="3" name="Text Placeholder 2"/>
          <p:cNvSpPr>
            <a:spLocks noGrp="1"/>
          </p:cNvSpPr>
          <p:nvPr>
            <p:ph type="body" idx="1"/>
          </p:nvPr>
        </p:nvSpPr>
        <p:spPr/>
        <p:txBody>
          <a:bodyPr/>
          <a:lstStyle/>
          <a:p>
            <a:r>
              <a:t>钢铁产品质量定义与内涵</a:t>
            </a:r>
          </a:p>
        </p:txBody>
      </p:sp>
      <p:sp>
        <p:nvSpPr>
          <p:cNvPr id="4" name="Content Placeholder 3"/>
          <p:cNvSpPr>
            <a:spLocks noGrp="1"/>
          </p:cNvSpPr>
          <p:nvPr>
            <p:ph sz="half" idx="2"/>
          </p:nvPr>
        </p:nvSpPr>
        <p:spPr/>
        <p:txBody>
          <a:bodyPr/>
          <a:lstStyle/>
          <a:p>
            <a:r>
              <a:t>1.钢铁产品质量是指产品满足规定标准和客户需求的能力，包括化学成分、物理性能、表面质量等多方面指标。</a:t>
            </a:r>
          </a:p>
          <a:p>
            <a:r>
              <a:t>2.钢铁产品质量不仅关乎企业经济效益，更影响到下游行业运行安全和社会可持续发展。</a:t>
            </a:r>
          </a:p>
          <a:p>
            <a:r>
              <a:t>3.提高钢铁产品质量是当前钢铁行业转型升级、实现高质量发展的关键任务。</a:t>
            </a:r>
          </a:p>
          <a:p/>
        </p:txBody>
      </p:sp>
      <p:sp>
        <p:nvSpPr>
          <p:cNvPr id="5" name="Text Placeholder 4"/>
          <p:cNvSpPr>
            <a:spLocks noGrp="1"/>
          </p:cNvSpPr>
          <p:nvPr>
            <p:ph type="body" idx="3"/>
          </p:nvPr>
        </p:nvSpPr>
        <p:spPr/>
        <p:txBody>
          <a:bodyPr/>
          <a:lstStyle/>
          <a:p>
            <a:r>
              <a:t>钢铁产品质量影响因素</a:t>
            </a:r>
          </a:p>
        </p:txBody>
      </p:sp>
      <p:sp>
        <p:nvSpPr>
          <p:cNvPr id="6" name="Content Placeholder 5"/>
          <p:cNvSpPr>
            <a:spLocks noGrp="1"/>
          </p:cNvSpPr>
          <p:nvPr>
            <p:ph sz="half" idx="4"/>
          </p:nvPr>
        </p:nvSpPr>
        <p:spPr/>
        <p:txBody>
          <a:bodyPr/>
          <a:lstStyle/>
          <a:p>
            <a:r>
              <a:t>1.原材料质量：铁矿石、焦炭等原材料的质量对钢铁产品质量具有重要影响。</a:t>
            </a:r>
          </a:p>
          <a:p>
            <a:r>
              <a:t>2.生产工艺技术：冶炼、连铸、轧制等生产工艺技术的水平直接影响钢铁产品质量。</a:t>
            </a:r>
          </a:p>
          <a:p>
            <a:r>
              <a:t>3.设备与维护：设备性能和维护状况对钢铁产品质量的稳定性和可靠性具有关键作用。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钢铁产品质量概述</a:t>
            </a:r>
          </a:p>
        </p:txBody>
      </p:sp>
      <p:sp>
        <p:nvSpPr>
          <p:cNvPr id="3" name="Text Placeholder 2"/>
          <p:cNvSpPr>
            <a:spLocks noGrp="1"/>
          </p:cNvSpPr>
          <p:nvPr>
            <p:ph type="body" idx="1"/>
          </p:nvPr>
        </p:nvSpPr>
        <p:spPr/>
        <p:txBody>
          <a:bodyPr/>
          <a:lstStyle/>
          <a:p>
            <a:r>
              <a:t>钢铁产品质量检测方法与标准</a:t>
            </a:r>
          </a:p>
        </p:txBody>
      </p:sp>
      <p:sp>
        <p:nvSpPr>
          <p:cNvPr id="4" name="Content Placeholder 3"/>
          <p:cNvSpPr>
            <a:spLocks noGrp="1"/>
          </p:cNvSpPr>
          <p:nvPr>
            <p:ph sz="half" idx="2"/>
          </p:nvPr>
        </p:nvSpPr>
        <p:spPr/>
        <p:txBody>
          <a:bodyPr/>
          <a:lstStyle/>
          <a:p>
            <a:r>
              <a:t>1.常见的钢铁产品质量检测方法有化学分析、物理性能测试、无损检测等。</a:t>
            </a:r>
          </a:p>
          <a:p>
            <a:r>
              <a:t>2.国内外钢铁产品质量标准体系主要包括ISO、GB、ASTM等，企业还需根据客户需求制定内控标准。</a:t>
            </a:r>
          </a:p>
          <a:p>
            <a:r>
              <a:t>3.钢铁企业需要建立完善的质量检测体系和实验室，确保产品质量符合相关标准和客户要求。</a:t>
            </a:r>
          </a:p>
          <a:p/>
        </p:txBody>
      </p:sp>
      <p:sp>
        <p:nvSpPr>
          <p:cNvPr id="5" name="Text Placeholder 4"/>
          <p:cNvSpPr>
            <a:spLocks noGrp="1"/>
          </p:cNvSpPr>
          <p:nvPr>
            <p:ph type="body" idx="3"/>
          </p:nvPr>
        </p:nvSpPr>
        <p:spPr/>
        <p:txBody>
          <a:bodyPr/>
          <a:lstStyle/>
          <a:p>
            <a:r>
              <a:t>钢铁产品质量提升措施与发展趋势</a:t>
            </a:r>
          </a:p>
        </p:txBody>
      </p:sp>
      <p:sp>
        <p:nvSpPr>
          <p:cNvPr id="6" name="Content Placeholder 5"/>
          <p:cNvSpPr>
            <a:spLocks noGrp="1"/>
          </p:cNvSpPr>
          <p:nvPr>
            <p:ph sz="half" idx="4"/>
          </p:nvPr>
        </p:nvSpPr>
        <p:spPr/>
        <p:txBody>
          <a:bodyPr/>
          <a:lstStyle/>
          <a:p>
            <a:r>
              <a:t>1.提高生产工艺技术水平，采用先进的冶炼、连铸、轧制等技术提高产品质量。</a:t>
            </a:r>
          </a:p>
          <a:p>
            <a:r>
              <a:t>2.加强全过程质量管理，实施质量管控前移，从源头预防质量问题的发生。</a:t>
            </a:r>
          </a:p>
          <a:p>
            <a:r>
              <a:t>3.结合新一代信息技术，建立智能化质量管理系统，提高质量管控效率和准确性。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钢铁产品质量概述</a:t>
            </a:r>
          </a:p>
        </p:txBody>
      </p:sp>
      <p:sp>
        <p:nvSpPr>
          <p:cNvPr id="3" name="Content Placeholder 2"/>
          <p:cNvSpPr>
            <a:spLocks noGrp="1"/>
          </p:cNvSpPr>
          <p:nvPr>
            <p:ph sz="half" idx="2"/>
          </p:nvPr>
        </p:nvSpPr>
        <p:spPr/>
        <p:txBody>
          <a:bodyPr/>
          <a:lstStyle/>
          <a:p>
            <a:r>
              <a:t>1.钢铁企业需要关注国际质量标准动态，积极适应和参与国际标准制定，提高产品国际竞争力。</a:t>
            </a:r>
          </a:p>
          <a:p>
            <a:r>
              <a:t>2.针对不同国家和地区的贸易壁垒，钢铁企业需要加强质量管理和认证，突破贸易障碍。</a:t>
            </a:r>
          </a:p>
          <a:p>
            <a:r>
              <a:t>3.加强与国际同行的交流与合作，共同提高钢铁产品质量和降低贸易成本。</a:t>
            </a:r>
          </a:p>
          <a:p/>
        </p:txBody>
      </p:sp>
      <p:sp>
        <p:nvSpPr>
          <p:cNvPr id="4" name="Text Placeholder 3"/>
          <p:cNvSpPr>
            <a:spLocks noGrp="1"/>
          </p:cNvSpPr>
          <p:nvPr>
            <p:ph type="body" idx="3"/>
          </p:nvPr>
        </p:nvSpPr>
        <p:spPr/>
        <p:txBody>
          <a:bodyPr/>
          <a:lstStyle/>
          <a:p>
            <a:r>
              <a:t>钢铁行业绿色发展与质量提升</a:t>
            </a:r>
          </a:p>
        </p:txBody>
      </p:sp>
      <p:sp>
        <p:nvSpPr>
          <p:cNvPr id="5" name="Content Placeholder 4"/>
          <p:cNvSpPr>
            <a:spLocks noGrp="1"/>
          </p:cNvSpPr>
          <p:nvPr>
            <p:ph sz="half" idx="4"/>
          </p:nvPr>
        </p:nvSpPr>
        <p:spPr/>
        <p:txBody>
          <a:bodyPr/>
          <a:lstStyle/>
          <a:p>
            <a:r>
              <a:t>1.钢铁企业需要树立绿色发展理念，将环保要求纳入产品质量标准，开发绿色钢铁产品。</a:t>
            </a:r>
          </a:p>
          <a:p>
            <a:r>
              <a:t>2.采用节能减排技术和循环经济模式，降低能耗和排放，提高钢铁产品质量和环境友好性。</a:t>
            </a:r>
          </a:p>
          <a:p>
            <a:r>
              <a:t>3.加强废钢回收利用，提高资源利用效率，促进钢铁产品质量提升和行业可持续发展。</a:t>
            </a:r>
          </a:p>
        </p:txBody>
      </p:sp>
      <p:sp>
        <p:nvSpPr>
          <p:cNvPr id="6" name="Text Placeholder 5"/>
          <p:cNvSpPr>
            <a:spLocks noGrp="1"/>
          </p:cNvSpPr>
          <p:nvPr>
            <p:ph type="body" idx="1"/>
          </p:nvPr>
        </p:nvSpPr>
        <p:spPr/>
        <p:txBody>
          <a:bodyPr/>
          <a:lstStyle/>
          <a:p>
            <a:r>
              <a:t>钢铁产品质量标准国际化与贸易壁垒</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产品质量标准体系</a:t>
            </a:r>
          </a:p>
        </p:txBody>
      </p:sp>
      <p:sp>
        <p:nvSpPr>
          <p:cNvPr id="3" name="Subtitle 2"/>
          <p:cNvSpPr>
            <a:spLocks noGrp="1"/>
          </p:cNvSpPr>
          <p:nvPr>
            <p:ph type="subTitle" idx="1"/>
          </p:nvPr>
        </p:nvSpPr>
        <p:spPr/>
        <p:txBody>
          <a:bodyPr/>
          <a:lstStyle/>
          <a:p>
            <a:r>
              <a:t>钢铁产品质量与标准化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产品质量标准体系</a:t>
            </a:r>
          </a:p>
        </p:txBody>
      </p:sp>
      <p:sp>
        <p:nvSpPr>
          <p:cNvPr id="3" name="Text Placeholder 2"/>
          <p:cNvSpPr>
            <a:spLocks noGrp="1"/>
          </p:cNvSpPr>
          <p:nvPr>
            <p:ph type="body" idx="1"/>
          </p:nvPr>
        </p:nvSpPr>
        <p:spPr/>
        <p:txBody>
          <a:bodyPr/>
          <a:lstStyle/>
          <a:p>
            <a:r>
              <a:t>产品质量标准体系概述</a:t>
            </a:r>
          </a:p>
        </p:txBody>
      </p:sp>
      <p:sp>
        <p:nvSpPr>
          <p:cNvPr id="4" name="Content Placeholder 3"/>
          <p:cNvSpPr>
            <a:spLocks noGrp="1"/>
          </p:cNvSpPr>
          <p:nvPr>
            <p:ph sz="half" idx="2"/>
          </p:nvPr>
        </p:nvSpPr>
        <p:spPr/>
        <p:txBody>
          <a:bodyPr/>
          <a:lstStyle/>
          <a:p>
            <a:r>
              <a:t>1.产品质量标准体系是一个包含多个层次、多个方面的复杂系统，其主要目的是确保产品的质量和安全，提高市场竞争力。</a:t>
            </a:r>
          </a:p>
          <a:p>
            <a:r>
              <a:t>2.产品质量标准体系需要根据技术发展、市场需求和国际贸易规则不断更新和完善，以保持其适应性和有效性。</a:t>
            </a:r>
          </a:p>
          <a:p/>
        </p:txBody>
      </p:sp>
      <p:sp>
        <p:nvSpPr>
          <p:cNvPr id="5" name="Text Placeholder 4"/>
          <p:cNvSpPr>
            <a:spLocks noGrp="1"/>
          </p:cNvSpPr>
          <p:nvPr>
            <p:ph type="body" idx="3"/>
          </p:nvPr>
        </p:nvSpPr>
        <p:spPr/>
        <p:txBody>
          <a:bodyPr/>
          <a:lstStyle/>
          <a:p>
            <a:r>
              <a:t>产品质量标准体系的构成</a:t>
            </a:r>
          </a:p>
        </p:txBody>
      </p:sp>
      <p:sp>
        <p:nvSpPr>
          <p:cNvPr id="6" name="Content Placeholder 5"/>
          <p:cNvSpPr>
            <a:spLocks noGrp="1"/>
          </p:cNvSpPr>
          <p:nvPr>
            <p:ph sz="half" idx="4"/>
          </p:nvPr>
        </p:nvSpPr>
        <p:spPr/>
        <p:txBody>
          <a:bodyPr/>
          <a:lstStyle/>
          <a:p>
            <a:r>
              <a:t>1.产品质量标准体系包括国家标准、行业标准、企业标准等多个层次，每个层次都有其特定的制定和实施主体。</a:t>
            </a:r>
          </a:p>
          <a:p>
            <a:r>
              <a:t>2.各层次的标准之间需要相互协调，确保整个体系的连贯性和一致性。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产品质量标准体系</a:t>
            </a:r>
          </a:p>
        </p:txBody>
      </p:sp>
      <p:sp>
        <p:nvSpPr>
          <p:cNvPr id="3" name="Text Placeholder 2"/>
          <p:cNvSpPr>
            <a:spLocks noGrp="1"/>
          </p:cNvSpPr>
          <p:nvPr>
            <p:ph type="body" idx="1"/>
          </p:nvPr>
        </p:nvSpPr>
        <p:spPr/>
        <p:txBody>
          <a:bodyPr/>
          <a:lstStyle/>
          <a:p>
            <a:r>
              <a:t>产品质量标准体系的作用</a:t>
            </a:r>
          </a:p>
        </p:txBody>
      </p:sp>
      <p:sp>
        <p:nvSpPr>
          <p:cNvPr id="4" name="Content Placeholder 3"/>
          <p:cNvSpPr>
            <a:spLocks noGrp="1"/>
          </p:cNvSpPr>
          <p:nvPr>
            <p:ph sz="half" idx="2"/>
          </p:nvPr>
        </p:nvSpPr>
        <p:spPr/>
        <p:txBody>
          <a:bodyPr/>
          <a:lstStyle/>
          <a:p>
            <a:r>
              <a:t>1.产品质量标准体系对于保障消费者权益、提高产品质量、促进市场公平竞争具有重要作用。</a:t>
            </a:r>
          </a:p>
          <a:p>
            <a:r>
              <a:t>2.通过实施产品质量标准体系，可以推动企业加强质量管理，提高生产效率，降低生产成本。</a:t>
            </a:r>
          </a:p>
          <a:p/>
        </p:txBody>
      </p:sp>
      <p:sp>
        <p:nvSpPr>
          <p:cNvPr id="5" name="Text Placeholder 4"/>
          <p:cNvSpPr>
            <a:spLocks noGrp="1"/>
          </p:cNvSpPr>
          <p:nvPr>
            <p:ph type="body" idx="3"/>
          </p:nvPr>
        </p:nvSpPr>
        <p:spPr/>
        <p:txBody>
          <a:bodyPr/>
          <a:lstStyle/>
          <a:p>
            <a:r>
              <a:t>产品质量标准体系的国际接轨</a:t>
            </a:r>
          </a:p>
        </p:txBody>
      </p:sp>
      <p:sp>
        <p:nvSpPr>
          <p:cNvPr id="6" name="Content Placeholder 5"/>
          <p:cNvSpPr>
            <a:spLocks noGrp="1"/>
          </p:cNvSpPr>
          <p:nvPr>
            <p:ph sz="half" idx="4"/>
          </p:nvPr>
        </p:nvSpPr>
        <p:spPr/>
        <p:txBody>
          <a:bodyPr/>
          <a:lstStyle/>
          <a:p>
            <a:r>
              <a:t>1.随着全球化的发展，产品质量标准体系的国际接轨越来越重要，企业需要关注国际标准的动态，积极参与国际标准的制定和修订。</a:t>
            </a:r>
          </a:p>
          <a:p>
            <a:r>
              <a:t>2.通过与国际标准接轨，可以提高企业产品的国际竞争力，扩大出口市场。</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产品质量标准体系</a:t>
            </a:r>
          </a:p>
        </p:txBody>
      </p:sp>
      <p:sp>
        <p:nvSpPr>
          <p:cNvPr id="3" name="Content Placeholder 2"/>
          <p:cNvSpPr>
            <a:spLocks noGrp="1"/>
          </p:cNvSpPr>
          <p:nvPr>
            <p:ph sz="half" idx="2"/>
          </p:nvPr>
        </p:nvSpPr>
        <p:spPr/>
        <p:txBody>
          <a:bodyPr/>
          <a:lstStyle/>
          <a:p>
            <a:r>
              <a:t>1.随着科技的快速发展和环保意识的提高，未来产品质量标准体系将更加关注产品的环保性能、可持续发展和智能化等方面。</a:t>
            </a:r>
          </a:p>
          <a:p>
            <a:r>
              <a:t>2.企业需要加强技术创新和质量管理，以适应未来产品质量标准体系的发展趋势。</a:t>
            </a:r>
          </a:p>
          <a:p/>
        </p:txBody>
      </p:sp>
      <p:sp>
        <p:nvSpPr>
          <p:cNvPr id="4" name="Text Placeholder 3"/>
          <p:cNvSpPr>
            <a:spLocks noGrp="1"/>
          </p:cNvSpPr>
          <p:nvPr>
            <p:ph type="body" idx="3"/>
          </p:nvPr>
        </p:nvSpPr>
        <p:spPr/>
        <p:txBody>
          <a:bodyPr/>
          <a:lstStyle/>
          <a:p>
            <a:r>
              <a:t>产品质量标准体系的实施与挑战</a:t>
            </a:r>
          </a:p>
        </p:txBody>
      </p:sp>
      <p:sp>
        <p:nvSpPr>
          <p:cNvPr id="5" name="Content Placeholder 4"/>
          <p:cNvSpPr>
            <a:spLocks noGrp="1"/>
          </p:cNvSpPr>
          <p:nvPr>
            <p:ph sz="half" idx="4"/>
          </p:nvPr>
        </p:nvSpPr>
        <p:spPr/>
        <p:txBody>
          <a:bodyPr/>
          <a:lstStyle/>
          <a:p>
            <a:r>
              <a:t>1.实施产品质量标准体系需要企业全面加强质量管理，建立完善的质量管理体系和检测手段，提高员工的质量意识和技能水平。</a:t>
            </a:r>
          </a:p>
          <a:p>
            <a:r>
              <a:t>2.在实施过程中，企业需要面对多种挑战，如技术瓶颈、成本压力、市场竞争等，需要采取有效措施加以应对。</a:t>
            </a:r>
          </a:p>
        </p:txBody>
      </p:sp>
      <p:sp>
        <p:nvSpPr>
          <p:cNvPr id="6" name="Text Placeholder 5"/>
          <p:cNvSpPr>
            <a:spLocks noGrp="1"/>
          </p:cNvSpPr>
          <p:nvPr>
            <p:ph type="body" idx="1"/>
          </p:nvPr>
        </p:nvSpPr>
        <p:spPr/>
        <p:txBody>
          <a:bodyPr/>
          <a:lstStyle/>
          <a:p>
            <a:r>
              <a:t>产品质量标准体系的未来发展趋势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国际质量标准对比</a:t>
            </a:r>
          </a:p>
        </p:txBody>
      </p:sp>
      <p:sp>
        <p:nvSpPr>
          <p:cNvPr id="3" name="Subtitle 2"/>
          <p:cNvSpPr>
            <a:spLocks noGrp="1"/>
          </p:cNvSpPr>
          <p:nvPr>
            <p:ph type="subTitle" idx="1"/>
          </p:nvPr>
        </p:nvSpPr>
        <p:spPr/>
        <p:txBody>
          <a:bodyPr/>
          <a:lstStyle/>
          <a:p>
            <a:r>
              <a:t>钢铁产品质量与标准化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国际质量标准对比</a:t>
            </a:r>
          </a:p>
        </p:txBody>
      </p:sp>
      <p:sp>
        <p:nvSpPr>
          <p:cNvPr id="3" name="Text Placeholder 2"/>
          <p:cNvSpPr>
            <a:spLocks noGrp="1"/>
          </p:cNvSpPr>
          <p:nvPr>
            <p:ph type="body" idx="1"/>
          </p:nvPr>
        </p:nvSpPr>
        <p:spPr/>
        <p:txBody>
          <a:bodyPr/>
          <a:lstStyle/>
          <a:p>
            <a:r>
              <a:t>国际质量标准体系概述</a:t>
            </a:r>
          </a:p>
        </p:txBody>
      </p:sp>
      <p:sp>
        <p:nvSpPr>
          <p:cNvPr id="4" name="Content Placeholder 3"/>
          <p:cNvSpPr>
            <a:spLocks noGrp="1"/>
          </p:cNvSpPr>
          <p:nvPr>
            <p:ph sz="half" idx="2"/>
          </p:nvPr>
        </p:nvSpPr>
        <p:spPr/>
        <p:txBody>
          <a:bodyPr/>
          <a:lstStyle/>
          <a:p>
            <a:r>
              <a:t>1.国际质量标准体系主要包括ISO、IEC、ITU等组织，负责制定和发布各项质量标准。</a:t>
            </a:r>
          </a:p>
          <a:p>
            <a:r>
              <a:t>2.这些标准体系旨在确保产品的互操作性、安全性和可靠性，促进国际贸易和技术交流。</a:t>
            </a:r>
          </a:p>
          <a:p>
            <a:r>
              <a:t>3.随着全球化的发展，各国对国际质量标准的依赖程度不断加深，标准的普及和应用成为了必然趋势。</a:t>
            </a:r>
          </a:p>
          <a:p/>
        </p:txBody>
      </p:sp>
      <p:sp>
        <p:nvSpPr>
          <p:cNvPr id="5" name="Text Placeholder 4"/>
          <p:cNvSpPr>
            <a:spLocks noGrp="1"/>
          </p:cNvSpPr>
          <p:nvPr>
            <p:ph type="body" idx="3"/>
          </p:nvPr>
        </p:nvSpPr>
        <p:spPr/>
        <p:txBody>
          <a:bodyPr/>
          <a:lstStyle/>
          <a:p>
            <a:r>
              <a:t>国际质量标准对比</a:t>
            </a:r>
          </a:p>
        </p:txBody>
      </p:sp>
      <p:sp>
        <p:nvSpPr>
          <p:cNvPr id="6" name="Content Placeholder 5"/>
          <p:cNvSpPr>
            <a:spLocks noGrp="1"/>
          </p:cNvSpPr>
          <p:nvPr>
            <p:ph sz="half" idx="4"/>
          </p:nvPr>
        </p:nvSpPr>
        <p:spPr/>
        <p:txBody>
          <a:bodyPr/>
          <a:lstStyle/>
          <a:p>
            <a:r>
              <a:t>1.不同国家和地区的质量标准存在差异，但国际质量标准体系为各国提供了统一的参考框架。</a:t>
            </a:r>
          </a:p>
          <a:p>
            <a:r>
              <a:t>2.通过对比不同国际标准，可以发现各国在质量管理和控制方面的优势和不足，为改进提供方向。</a:t>
            </a:r>
          </a:p>
          <a:p>
            <a:r>
              <a:t>3.国际质量标准对比也有助于推动全球产业的升级和发展，提高整体质量水平。</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国际质量标准对比</a:t>
            </a:r>
          </a:p>
        </p:txBody>
      </p:sp>
      <p:sp>
        <p:nvSpPr>
          <p:cNvPr id="3" name="Text Placeholder 2"/>
          <p:cNvSpPr>
            <a:spLocks noGrp="1"/>
          </p:cNvSpPr>
          <p:nvPr>
            <p:ph type="body" idx="1"/>
          </p:nvPr>
        </p:nvSpPr>
        <p:spPr/>
        <p:txBody>
          <a:bodyPr/>
          <a:lstStyle/>
          <a:p>
            <a:r>
              <a:t>国际质量标准与贸易壁垒</a:t>
            </a:r>
          </a:p>
        </p:txBody>
      </p:sp>
      <p:sp>
        <p:nvSpPr>
          <p:cNvPr id="4" name="Content Placeholder 3"/>
          <p:cNvSpPr>
            <a:spLocks noGrp="1"/>
          </p:cNvSpPr>
          <p:nvPr>
            <p:ph sz="half" idx="2"/>
          </p:nvPr>
        </p:nvSpPr>
        <p:spPr/>
        <p:txBody>
          <a:bodyPr/>
          <a:lstStyle/>
          <a:p>
            <a:r>
              <a:t>1.国际质量标准可以成为贸易壁垒的手段，通过限制不符合标准的产品进入市场，保护本国产业。</a:t>
            </a:r>
          </a:p>
          <a:p>
            <a:r>
              <a:t>2.同时，国际质量标准也可以促进贸易自由化，通过提供统一的质量准则，简化贸易流程，降低交易成本。</a:t>
            </a:r>
          </a:p>
          <a:p>
            <a:r>
              <a:t>3.在全球化背景下，各国需要平衡质量标准与贸易自由化的关系，寻求互利共赢的解决方案。</a:t>
            </a:r>
          </a:p>
          <a:p/>
        </p:txBody>
      </p:sp>
      <p:sp>
        <p:nvSpPr>
          <p:cNvPr id="5" name="Text Placeholder 4"/>
          <p:cNvSpPr>
            <a:spLocks noGrp="1"/>
          </p:cNvSpPr>
          <p:nvPr>
            <p:ph type="body" idx="3"/>
          </p:nvPr>
        </p:nvSpPr>
        <p:spPr/>
        <p:txBody>
          <a:bodyPr/>
          <a:lstStyle/>
          <a:p>
            <a:r>
              <a:t>国际质量标准与技术创新</a:t>
            </a:r>
          </a:p>
        </p:txBody>
      </p:sp>
      <p:sp>
        <p:nvSpPr>
          <p:cNvPr id="6" name="Content Placeholder 5"/>
          <p:cNvSpPr>
            <a:spLocks noGrp="1"/>
          </p:cNvSpPr>
          <p:nvPr>
            <p:ph sz="half" idx="4"/>
          </p:nvPr>
        </p:nvSpPr>
        <p:spPr/>
        <p:txBody>
          <a:bodyPr/>
          <a:lstStyle/>
          <a:p>
            <a:r>
              <a:t>1.国际质量标准对技术创新起到推动作用，为新技术的应用提供规范和指导。</a:t>
            </a:r>
          </a:p>
          <a:p>
            <a:r>
              <a:t>2.同时，技术创新也推动了国际质量标准的更新和发展，为标准体系注入新的活力。</a:t>
            </a:r>
          </a:p>
          <a:p>
            <a:r>
              <a:t>3.在快速变化的技术环境中，国际质量标准需要保持灵活性和适应性，及时跟进新技术的发展。</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https://d.book118.com/928120004106006032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14</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钢铁产品质量概述</vt:lpstr>
      <vt:lpstr> 钢铁产品质量概述</vt:lpstr>
      <vt:lpstr> 钢铁产品质量概述</vt:lpstr>
      <vt:lpstr> 钢铁产品质量概述</vt:lpstr>
      <vt:lpstr> 产品质量标准体系</vt:lpstr>
      <vt:lpstr> 产品质量标准体系</vt:lpstr>
      <vt:lpstr> 产品质量标准体系</vt:lpstr>
      <vt:lpstr> 产品质量标准体系</vt:lpstr>
      <vt:lpstr> 国际质量标准对比</vt:lpstr>
      <vt:lpstr> 国际质量标准对比</vt:lpstr>
      <vt:lpstr> 国际质量标准对比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2024-09-10T06:43:28.391</cp:lastPrinted>
  <dcterms:created xsi:type="dcterms:W3CDTF">2024-09-09T22:43:28Z</dcterms:created>
  <dcterms:modified xsi:type="dcterms:W3CDTF">2024-09-09T22:43:30Z</dcterms:modified>
</cp:coreProperties>
</file>