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EA5F1-27E0-4E05-8895-CE1E8230E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44AA9-0E32-4715-847F-00E39954C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03334-4553-48EE-9C91-264CEA5D8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40364-D7B1-4DEB-A814-74D2E53B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7F0FB2-6DC3-4780-9F2C-D0223B616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F4B28C-B33C-489B-8BFA-A57B92C4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10836-61E6-456F-8B73-32419E35A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73463-39E2-4EA6-AD35-AE30C5384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6BC12-6717-41E3-A70F-524BFE15B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CE71E-98E9-4D2C-B474-A1D7368AF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C8C20-79AC-4AA3-BE68-8D4FF9891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0125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2024年度医院彩超科医务人员述职报告课件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培训学习与个人成长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质量安全管理与改进措施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8" r="12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彩超科医务人员角色定位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医学影像技术专家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彩超科医务人员是医学影像技术领域的专家，具备丰富的医学影像学知识和实践经验。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诊断辅助者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彩超科医务人员通过操作彩超设备，为临床医生提供准确的影像诊断依据，辅助医生做出正确的诊断和治疗方案。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患者服务者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彩超科医务人员需关注患者需求，提供优质的医疗服务，确保患者在检查过程中的安全与舒适。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岗位职责及工作内容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诊断辅助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协助临床医生分析彩超影像，提供诊断建议，为医生制定治疗方案提供依据。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根据临床医生的申请单，为患者提供彩超检查服务，包括检查前的准备、检查过程中的操作及检查后的影像处理。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操作彩超设备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负责彩超设备的日常操作、维护和保养，确保设备正常运行，提高影像质量。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病例随访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对检查过的患者进行定期随访，了解患者的病情变化和治疗效果，为医生提供持续的诊断支持。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培训与科研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参与彩超技术的培训、教学和科研工作，推动彩超技术的发展和应用。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具备团队协作精神，能够与其他医务人员紧密合作，共同完成医疗任务。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具备良好的沟通能力，能够与患者和临床医生进行有效沟通，提供优质的医疗服务。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具备一定的临床医学知识，能够协助医生分析彩超影像，提供诊断建议。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医学影像学知识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掌握医学影像学的基本理论、基本知识和基本技能，了解医学影像技术的最新进展。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彩超操作技能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熟练掌握彩超设备的操作技能，能够独立完成各种彩超检查任务。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2024年度工作完成情况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https://d.book118.com/928120125053006043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2024-09-22T22:11:47.704</cp:lastPrinted>
  <dcterms:created xsi:type="dcterms:W3CDTF">2024-09-22T14:11:47Z</dcterms:created>
  <dcterms:modified xsi:type="dcterms:W3CDTF">2024-09-22T14:11:49Z</dcterms:modified>
</cp:coreProperties>
</file>