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F3BD8E-1178-4FB8-A2EE-338F06CBE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E57190-5FBA-4EF3-8392-C0E00E1D1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1166EE-AE4C-4216-A013-FA0EC2E74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F01C4E-DB70-4101-82CC-7B2F50C01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975E06-E8E8-4194-825F-CD57D13E43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C4EE4B-7E94-4FA7-9529-9C943DD324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5B28BF-8669-4FC8-AC47-9FA9EAC8E5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494ECB-8D9C-4D8D-B515-D6527E60E3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0A9984-7286-4E21-8F4B-A4E4C2779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A31A0A-52A0-4955-B78F-8C1C4A522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C39AD-FC77-4A1F-A043-9A25691A4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2104203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奶茶店知识产权策略</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汇报人：&lt;XXX&gt;</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知识产权概述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奶茶店与知识产权</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奶茶店知识产权策略制定</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奶茶店知识产权风险防范</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奶茶店知识产权价值开发</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奶茶店知识产权管理未来展望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知识产权概述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41255" y="1314002"/>
            <a:ext cx="2902138" cy="5090230"/>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知识产权的定义</a:t>
            </a:r>
          </a:p>
        </p:txBody>
      </p:sp>
      <p:cxnSp>
        <p:nvCxnSpPr>
          <p:cNvPr id="24" name="Connector 24"/>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Freeform 27"/>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34" name="TextBox 3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35" name="TextBox 35"/>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36" name="TextBox 36"/>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知识产权是指人们对其智力成果所享有的民事权利，包括专利、商标、著作权等。</a:t>
            </a:r>
          </a:p>
        </p:txBody>
      </p:sp>
      <p:sp>
        <p:nvSpPr>
          <p:cNvPr id="37" name="TextBox 37"/>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知识产权是一种无形的财产权，与有形财产权相对，其客体是创造性智力成果和工商业标记。</a:t>
            </a:r>
          </a:p>
        </p:txBody>
      </p:sp>
      <p:sp>
        <p:nvSpPr>
          <p:cNvPr id="38" name="TextBox 38"/>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知识产权具有独占性、时间性和地域性等特点，需要经过法定程序进行确认和保护。</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保护创新成果</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知识产权保护能够保护创新成果不被他人无偿复制或仿制，激发企业和个人的创新活力。</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促进经济发展</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知识产权保护能够促进技术转移和知识传播，推动企业之间的合作和创新，从而促进经济发展。</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维护市场秩序</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知识产权保护能够维护市场秩序，防止不正当竞争和侵权行为，保障公平竞争。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提高国际竞争力</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知识产权保护能够提高企业和国家的国际竞争力，推动经济全球化进程。</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其他知识产权</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如商业秘密权、集成电路布图设计权、植物新品种权等。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专利权</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指国家专利主管机关授予发明创造申请人对其发明创造在法定期限内享有的专有权利，包括发明专利、实用新型专利和外观设计专利。</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商标权</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指商标注册人对其注册商标所享有的权利，包括商标专用权、商标转让权、商标许可使用权等。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著作权</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指作者对其创作的文学、艺术和科学作品所享有的权利，包括发表权、署名权、修改权、保护作品完整权等。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奶茶店与知识产权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62" r="26862"/>
          <a:stretch>
            <a:fillRect/>
          </a:stretch>
        </p:blipFill>
        <p:spPr>
          <a:xfrm>
            <a:off x="1256535" y="1126660"/>
            <a:ext cx="3172116" cy="5563760"/>
          </a:xfrm>
          <a:prstGeom prst="rect">
            <a:avLst/>
          </a:prstGeom>
        </p:spPr>
      </p:pic>
      <p:cxnSp>
        <p:nvCxnSpPr>
          <p:cNvPr id="3" name="Connector 3"/>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6" name="Freeform 6"/>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3" name="TextBox 13"/>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4" name="TextBox 14"/>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5" name="TextBox 15"/>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商标注册</a:t>
            </a:r>
          </a:p>
        </p:txBody>
      </p:sp>
      <p:sp>
        <p:nvSpPr>
          <p:cNvPr id="16" name="TextBox 16"/>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为奶茶店品牌注册商标，确保品牌名称、标志等元素得到法律保护。</a:t>
            </a:r>
          </a:p>
        </p:txBody>
      </p:sp>
      <p:sp>
        <p:nvSpPr>
          <p:cNvPr id="17" name="TextBox 17"/>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商标监测</a:t>
            </a:r>
          </a:p>
        </p:txBody>
      </p:sp>
      <p:sp>
        <p:nvSpPr>
          <p:cNvPr id="18" name="TextBox 18"/>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定期监测市场上是否存在侵犯商标权益的行为，及时采取维权措施。</a:t>
            </a:r>
          </a:p>
        </p:txBody>
      </p:sp>
      <p:sp>
        <p:nvSpPr>
          <p:cNvPr id="19" name="TextBox 19"/>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商标维权</a:t>
            </a:r>
          </a:p>
        </p:txBody>
      </p:sp>
      <p:sp>
        <p:nvSpPr>
          <p:cNvPr id="20" name="TextBox 20"/>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对于侵犯商标权益的行为，采取法律手段进行维权，维护品牌形象。</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商标保护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对于奶茶制作工艺、设备、包装等方面的创新技术，及时申请专利。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创新技术申请专利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专利布局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专利维权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根据业务发展需要，进行专利布局，构建完善的专利保护体系。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对于侵犯专利权益的行为，采取法律手段进行维权，保护创新成果。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专利保护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对于奶茶店的宣传海报、菜单、网站等原创作品进行版权登记，确保合法权益得到保护。</a:t>
            </a:r>
          </a:p>
        </p:txBody>
      </p:sp>
      <p:pic>
        <p:nvPicPr>
          <p:cNvPr id="5" name="Picture 5"/>
          <p:cNvPicPr>
            <a:picLocks noChangeAspect="1"/>
          </p:cNvPicPr>
          <p:nvPr/>
        </p:nvPicPr>
        <p:blipFill>
          <a:blip r:embed="rId2"/>
          <a:srcRect l="13792" r="13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083" r="20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原创作品登记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对于需要使用他人作品的场合，进行版权授权，避免侵权纠纷。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版权授权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对于侵犯版权的行为，采取法律手段进行维权，维护原创作品的合法权益。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版权维权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版权保护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采取合理的保密措施，确保奶茶店的配方、工艺、客户信息等商业秘密不被泄露。</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保密措施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与员工签订保密协议，明确保密义务和责任，防止商业秘密外泄。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员工保密协议</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4542" b="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对于侵犯商业秘密的行为，采取法律手段进行维权，维护商业安全和利益。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维权措施</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商业秘密保护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奶茶店知识产权策略制定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735" r="307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为奶茶店品牌注册商标，确保品牌名称、标志等元素受到法律保护。</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商标注册</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定期监测商标注册情况，及时发现和应对侵权行为。</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商标监测</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商标注册策略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为奶茶店的创新产品或服务申请专利，保护独特的技术和创意。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创新产品申请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根据奶茶店的发展战略，制定专利布局策略，提高技术竞争力。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专利布局</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https://d.book118.com/928121042037006025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2024-09-01T20:39:55.454</cp:lastPrinted>
  <dcterms:created xsi:type="dcterms:W3CDTF">2024-09-01T12:39:55Z</dcterms:created>
  <dcterms:modified xsi:type="dcterms:W3CDTF">2024-09-01T12:39:57Z</dcterms:modified>
</cp:coreProperties>
</file>