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5D739-5557-4860-922A-F1C146D24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6359A-F4D3-4B51-A064-12688136E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05AB8-6576-411E-9E4E-650B0FAE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D0D2D-40AE-408D-9D49-D02A41AFD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3D379-D6C2-4DD1-B51A-4F6A90FC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B3DCD-82DE-4CA5-B6EA-9D7156D7D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E49AD-0B94-4869-9F5C-524036244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20772-0E4F-4BCD-8C81-FE506761A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3A5FD-0548-4388-8ECC-5A36A28FD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D0AE0-916E-490C-811F-E3A46F91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DFC63-AA69-4C85-A720-737554715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1071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研发效能提升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研发效能定义与重要性
 影响研发效能的关键因素
 研发流程优化与改进
 高效团队协作与沟通
 知识管理与技能培训
 有效项目管理与监控
 量化评估与持续改进
 研发效能提升最佳实践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研发效能定义与重要性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研发效能定义与重要性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研发效能定义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1.研发效能是衡量研发团队在规定时间内，按照预定的成本和质量标准，完成规定研发任务的能力。</a:t>
            </a:r>
          </a:p>
          <a:p>
            <a:r>
              <a:t>2.研发效能不仅关注研发的效率，更关注研发的效果，即产品的市场竞争力、客户满意度等。</a:t>
            </a:r>
          </a:p>
          <a:p>
            <a:r>
              <a:t>3.提升研发效能是企业提高市场竞争力、降低成本的重要手段。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研发效能重要性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1.提升产品质量：高效的研发能够更快地修复产品缺陷，改进产品性能，提高产品质量。</a:t>
            </a:r>
          </a:p>
          <a:p>
            <a:r>
              <a:t>2.降低研发成本：提高研发效能能够减少研发资源的浪费，降低研发成本，提高企业的经济效益。</a:t>
            </a:r>
          </a:p>
          <a:p>
            <a:r>
              <a:t>3.增强市场竞争力：高效的研发能够更快地推出新产品或新功能，抢占市场先机，增强企业的市场竞争力。</a:t>
            </a:r>
          </a:p>
          <a:p>
            <a:r>
              <a:t>以上内容仅供参考，希望能够给您一些启发。</a:t>
            </a:r>
          </a:p>
          <a:p>
            <a:r>
              <a:t>以下是一份更加详细的关于研发效能定义与重要性的简报PPT：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研发效能定义与重要性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研发效能定义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1.研发效能是一种衡量研发团队在实现预定目标方面的能力指标，它综合考虑了效率、质量、成本和时间等多个因素。</a:t>
            </a:r>
          </a:p>
          <a:p>
            <a:r>
              <a:t>2.研发效能的提升意味着研发团队能够更高效率地完成任务，同时保证产品的质量和降低成本。</a:t>
            </a:r>
          </a:p>
          <a:p>
            <a:r>
              <a:t>3.在快速变化的市场环境中，提升研发效能对于企业的生存和发展具有重要意义。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研发效能的重要性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1.提升市场竞争力：高效的研发能够帮助企业更快地推出优质产品和服务，从而赢得市场份额和客户信任，提升企业的市场竞争力。</a:t>
            </a:r>
          </a:p>
          <a:p>
            <a:r>
              <a:t>2.促进创新：研发效能的提升有助于激发团队的创新精神，推动企业不断探索新的技术和业务模式，保持行业的领先地位。</a:t>
            </a:r>
          </a:p>
          <a:p>
            <a:r>
              <a:t>3.提高经济效益：提高研发效能能够减少资源的浪费和降低研发成本，提高企业的经济效益和盈利能力。</a:t>
            </a:r>
          </a:p>
          <a:p>
            <a:r>
              <a:t>以上内容对于研发效能的定义和重要性进行了详细的解释，希望能够满足您的需求。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影响研发效能的关键因素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影响研发效能的关键因素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需求明确性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1.明确需求范围和细节，减少变更和返工，提升研发效率。</a:t>
            </a:r>
          </a:p>
          <a:p>
            <a:r>
              <a:t>2.加强与业务团队的沟通协作，确保需求与业务目标一致。</a:t>
            </a:r>
          </a:p>
          <a:p>
            <a:r>
              <a:t>3.需求变更时，及时通知并调整计划，避免延误和资源浪费。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技术选型与架构设计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1.选择成熟、可扩展的技术栈，降低维护和技术难度。</a:t>
            </a:r>
          </a:p>
          <a:p>
            <a:r>
              <a:t>2.架构设计需考虑系统稳定性、可扩展性和安全性。</a:t>
            </a:r>
          </a:p>
          <a:p>
            <a:r>
              <a:t>3.充分考虑未来业务需求，预留扩展空间，避免频繁的技术改造。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影响研发效能的关键因素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代码质量与测试覆盖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1.制定代码规范，提升代码质量，减少bug产生。</a:t>
            </a:r>
          </a:p>
          <a:p>
            <a:r>
              <a:t>2.建立完善的测试体系，保证功能正确性和性能稳定性。</a:t>
            </a:r>
          </a:p>
          <a:p>
            <a:r>
              <a:t>3.引入自动化测试，提高测试效率，减少人工干预。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持续集成与持续交付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1.实现持续集成和持续交付，快速响应市场需求和业务变化。</a:t>
            </a:r>
          </a:p>
          <a:p>
            <a:r>
              <a:t>2.通过自动化工具，提高部署效率，减少人为错误。</a:t>
            </a:r>
          </a:p>
          <a:p>
            <a:r>
              <a:t>3.加强团队协作，提升整体研发效能。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影响研发效能的关键因素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数据驱动决策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1.收集并分析研发过程数据，了解瓶颈和优势。</a:t>
            </a:r>
          </a:p>
          <a:p>
            <a:r>
              <a:t>2.以数据为依据，调整研发策略和优化流程。</a:t>
            </a:r>
          </a:p>
          <a:p>
            <a:r>
              <a:t>3.建立数据驱动的决策文化，鼓励团队基于数据进行创新和改进。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组织与文化建设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1.建立高效、协作的组织结构，明确职责和分工。</a:t>
            </a:r>
          </a:p>
          <a:p>
            <a:r>
              <a:t>2.提供培训和发展机会，提升员工技能和积极性。</a:t>
            </a:r>
          </a:p>
          <a:p>
            <a:r>
              <a:t>3.营造创新、分享的文化氛围，鼓励团队持续改进和学习。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研发流程优化与改进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研发流程优化与改进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1.提升研发效率：研发流程优化能够减少不必要的浪费，提升工作效率。</a:t>
            </a:r>
          </a:p>
          <a:p>
            <a:r>
              <a:t>2.降低研发成本：通过改进研发流程，可以降低研发成本，提高投入产出比。</a:t>
            </a:r>
          </a:p>
          <a:p>
            <a:r>
              <a:t>3.提高产品质量：优化的研发流程可以加强质量控制，提高产品质量。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研发流程优化与改进的方法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1.流程再造：重新审视整个研发流程，找出瓶颈和浪费，进行流程再造。</a:t>
            </a:r>
          </a:p>
          <a:p>
            <a:r>
              <a:t>2.引入敏捷开发：采用敏捷开发方法，提高研发流程的灵活性和适应性。</a:t>
            </a:r>
          </a:p>
          <a:p>
            <a:r>
              <a:t>3.实施持续改进：建立持续改进文化，鼓励员工提出改进意见，不断优化研发流程。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研发流程优化与改进的重要性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研发流程优化与改进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1.案例一：某公司通过引入敏捷开发方法，提高了研发效率，缩短了产品上市时间。</a:t>
            </a:r>
          </a:p>
          <a:p>
            <a:r>
              <a:t>2.案例二：某企业通过流程再造，降低了研发成本，提高了产品质量。</a:t>
            </a:r>
          </a:p>
          <a:p>
            <a:r>
              <a:t>3.案例三：某团队实施持续改进，优化了研发流程，提高了员工满意度和产品竞争力。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研发流程优化与改进的挑战与应对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1.挑战一：员工抵触变革。应对：通过培训和沟通，提高员工对研发流程优化重要性的认识。</a:t>
            </a:r>
          </a:p>
          <a:p>
            <a:r>
              <a:t>2.挑战二：组织文化不适应。应对：建立适应研发流程优化的组织文化，鼓励创新和变革。</a:t>
            </a:r>
          </a:p>
          <a:p>
            <a:r>
              <a:t>3.挑战三：技术障碍。应对：关注新技术的发展趋势，及时引入适合的技术工具平台，支持研发流程的优化改进。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研发流程优化与改进的实践案例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高效团队协作与沟通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高效团队协作与沟通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1.建立清晰的沟通流程和责任分工，确保团队成员明确自己的职责和期望。</a:t>
            </a:r>
          </a:p>
          <a:p>
            <a:r>
              <a:t>2.采用敏捷开发方法，通过迭代和持续改进提升团队协作效率。</a:t>
            </a:r>
          </a:p>
          <a:p>
            <a:r>
              <a:t>3.鼓励团队成员之间的知识共享和技能传授，提升整体团队能力。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加强团队间的沟通与合作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1.定期组织团队会议，分享项目进展和问题解决经验。</a:t>
            </a:r>
          </a:p>
          <a:p>
            <a:r>
              <a:t>2.建立跨团队的合作机制，促进不同领域专家之间的交流与协作。</a:t>
            </a:r>
          </a:p>
          <a:p>
            <a:r>
              <a:t>3.提倡开放性的沟通氛围，鼓励团队成员提出改进意见和建议。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建立高效的团队协作机制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高效团队协作与沟通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提升团队成员的沟通技巧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1.提供沟通技巧培训，帮助团队成员提高表达、倾听和反馈能力。</a:t>
            </a:r>
          </a:p>
          <a:p>
            <a:r>
              <a:t>2.鼓励团队成员使用简洁明了的语言，避免沟通中的误解和混淆。</a:t>
            </a:r>
          </a:p>
          <a:p>
            <a:r>
              <a:t>3.建立有效的冲突解决机制，帮助团队成员化解分歧，维护团队和谐。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引入高效的团队协作工具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1.选择适合团队需求的协作工具，如项目管理、文档共享、实时沟通等平台。</a:t>
            </a:r>
          </a:p>
          <a:p>
            <a:r>
              <a:t>2.培训团队成员使用这些工具，确保大家能够充分利用这些工具的功能。</a:t>
            </a:r>
          </a:p>
          <a:p>
            <a:r>
              <a:t>3.定期评估协作工具的使用效果，根据团队反馈进行调整和优化。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高效团队协作与沟通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关注团队士气和凝聚力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1.建立积极向上的团队文化，鼓励团队成员积极参与团队活动。</a:t>
            </a:r>
          </a:p>
          <a:p>
            <a:r>
              <a:t>2.定期组织团队建设活动，加强团队成员之间的联系和信任。</a:t>
            </a:r>
          </a:p>
          <a:p>
            <a:r>
              <a:t>3.关注团队成员的工作状态和情绪变化，提供必要的支持和帮助。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持续监测与改进团队协作效果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1.设立明确的团队协作目标，定期评估团队的协作效果。</a:t>
            </a:r>
          </a:p>
          <a:p>
            <a:r>
              <a:t>2.收集团队成员的反馈意见，针对存在的问题进行改进和调整。</a:t>
            </a:r>
          </a:p>
          <a:p>
            <a:r>
              <a:t>3.借鉴行业内的最佳实践，持续优化团队的协作流程和沟通机制。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https://d.book118.com/928121071064006026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研发效能定义与重要性</vt:lpstr>
      <vt:lpstr> 研发效能定义与重要性</vt:lpstr>
      <vt:lpstr> 研发效能定义与重要性</vt:lpstr>
      <vt:lpstr> 影响研发效能的关键因素</vt:lpstr>
      <vt:lpstr> 影响研发效能的关键因素</vt:lpstr>
      <vt:lpstr> 影响研发效能的关键因素</vt:lpstr>
      <vt:lpstr> 影响研发效能的关键因素</vt:lpstr>
      <vt:lpstr> 研发流程优化与改进</vt:lpstr>
      <vt:lpstr> 研发流程优化与改进</vt:lpstr>
      <vt:lpstr> 研发流程优化与改进</vt:lpstr>
      <vt:lpstr> 高效团队协作与沟通</vt:lpstr>
      <vt:lpstr> 高效团队协作与沟通</vt:lpstr>
      <vt:lpstr> 高效团队协作与沟通</vt:lpstr>
      <vt:lpstr> 高效团队协作与沟通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2024-09-03T20:04:47.590</cp:lastPrinted>
  <dcterms:created xsi:type="dcterms:W3CDTF">2024-09-03T12:04:47Z</dcterms:created>
  <dcterms:modified xsi:type="dcterms:W3CDTF">2024-09-03T12:04:49Z</dcterms:modified>
</cp:coreProperties>
</file>