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BD595-3D8D-4932-BC83-EA608F982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CE7777-17BA-427E-A60D-D4D9A5A1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BBE90-6224-4374-BF82-606F99C56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64EA57-6B5D-4FD0-89F5-EE2DEB78C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2060FC-1718-43C7-A6AF-E16D1B902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125490-B661-4EEC-AD35-8936D4A15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482F49-B601-4E53-9F17-82BFBD01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AFFD9-2949-4B45-8E5E-2491C3A7F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495A1E-D1FB-4A9D-81E2-BE44D7B2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6984D-3626-4214-B4D5-90C2B45BA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598B94-4F6B-41DB-8E19-166870DD0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1102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科技教育培训活动的目的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科技教育培训活动的实施方式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科技教育培训活动的成果与影响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33" r="18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48" b="154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提高科技素养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掌握科技知识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通过科技教育培训活动，人们可以学习到最新的科技知识，了解科技发展的动态和趋势。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培养信息素养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在信息化社会，信息素养已经成为人们必备的素养之一，科技教育培训活动可以帮助人们提高获取、处理、分析和利用信息的能力。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培养批判性思维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科技教育培训活动不仅教授知识，还注重培养人们的批判性思维，帮助人们学会独立思考和判断。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科技教育培训活动鼓励人们敢于尝试、勇于创新，通过实践培养人们的创新思维和创新能力。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科技教育培训活动为人们提供了一个创新的平台，让人们可以在这个平台上展示自己的创意和想法，并与其他人交流和分享。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提供创新平台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通过科技教育培训活动，可以将创新的想法和成果转化为实际的产品或服务，推动科技创新和社会进步。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促进创新成果转化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培养创新能力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拓展职业发展空间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通过科技教育培训活动，人们可以获得更多的职业发展机会，拓展自己的职业发展空间。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增强自信心和成就感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通过参与科技教育培训活动，人们可以获得成就感和自信心，提高自身的自尊心和自我价值感。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提高就业竞争力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在竞争激烈的就业市场中，科技教育培训活动可以帮助人们提高自身的技能和知识水平，增强就业竞争力。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促进个人发展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科技教育培训活动的目的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通过科技教育培训活动，向公众普及科技知识，使公众更好地理解科技原理、科技应用和科技发展，提高公众的科学素养。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增强公众对科技的理解和认识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通过科技教育培训活动，激发公众对科技的兴趣和热情，鼓励公众积极参与科技活动，为科技创新和发展提供源源不断的动力。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培养公众的科技兴趣和热情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普及科技知识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通过科技教育培训活动，为科技人才提供专业化的培训和教育，提高他们的科技水平和创新能力，为国家科技创新和发展提供人才保障。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通过科技教育培训活动，促进不同学科之间的交叉融合，培养具备跨学科知识和技能的复合型人才，为科技创新和发展提供多元化的思路和方法。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培养专业科技人才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培养跨学科复合型人才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培养科技人才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通过科技教育培训活动，提升社会整体科技水平，推动社会各领域的技术进步和创新发展，促进经济社会的可持续发展。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通过科技教育培训活动，提高国家的科技创新能力，增强国家在全球竞争中的核心竞争力，为国家的发展和繁荣做出贡献。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提升社会科技水平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增强国家核心竞争力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提高社会整体科技水平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科技教育培训活动的意义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https://d.book118.com/928121102110006035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2024-09-14T15:21:50.491</cp:lastPrinted>
  <dcterms:created xsi:type="dcterms:W3CDTF">2024-09-14T07:21:50Z</dcterms:created>
  <dcterms:modified xsi:type="dcterms:W3CDTF">2024-09-14T07:21:52Z</dcterms:modified>
</cp:coreProperties>
</file>