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0B67C-D488-4F92-B552-9587C7019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4AB6A-0D77-43ED-96D6-5254CA01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9628A-C58D-4128-878F-EE18B6637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3A91E-6536-4AF6-A89D-91D28D660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AB954-5499-467D-B986-D536BB94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0F426-5FA3-478B-A634-CA5BE588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1D0D7-8869-4070-B371-5E9E3474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684C5-E08C-4934-964B-E253CB33F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846C7-EDA3-4238-A5DD-DEEC9DAE5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0341A-8B9E-434C-B072-E9A48643B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E7019-F64D-4411-AF72-D84E99D1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1104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安全施工教育培训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安全施工教育培训概述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安全施工教育培训概述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安全施工教育培训内容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安全施工教育培训方式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安全施工教育培训效果评估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安全施工教育培训案例分析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安全施工教育培训概述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组织施工人员集中进行安全知识和技能的培训，可以采取课堂讲授、案例分析、视频教学等多种形式。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集中式培训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在施工现场进行实地教学，让施工人员在实际操作中掌握安全知识和技能，提高安全操作能力。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利用网络平台进行在线培训，方便施工人员随时随地接受安全培训，提高培训效率。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安全施工教育培训的实施方式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安全施工教育培训的实施步骤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564" r="235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564" r="235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564" r="235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根据施工项目的实际情况和施工人员的安全需求，制定详细的安全培训计划。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根据培训计划确定具体的培训内容，包括安全知识、安全技能、安全意识等方面的内容。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按照培训计划和培训内容进行安全培训，确保培训的有效性和针对性。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对参加培训的施工人员进考核和评估，确保他们掌握了必要的安全知识和技能。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建立健全的安全培训管理制度，明确各级管理人员和施工人员的安全培训职责。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定期开展安全培训，确保所有施工人员都能及时接受培训。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818" b="138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878" b="687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加强培训效果的评估和反馈，不断改进和完善安全培训体系。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安全施工教育培训的实施要求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安全施工教育培训内容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施工现场安全管理制度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了解施工现场的安全管理规定，包括进入施工现场的着装要求、安全防护用品的使用等。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施工现场安全标识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认识各类安全标识，如警告、禁止、提示等，并了解其含义和作用。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施工现场安全设施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了解施工现场的安全设施，如安全网、安全护栏、临时用电设施等，并知道如何正确使用和维护。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施工机械的安全操作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了解各类施工机械的安全操作规程，包括使用前检查、操作注意事项、维护保养等。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作业环境的安全管理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掌握作业环境的安全管理要求，包括临时设施搭建、材料堆放、消防安全等。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个人防护用品的使用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掌握如何正确佩戴和使用个人防护用品，如安全帽、安全带、防护眼镜等。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了解施工现场的紧急救援程序，包括事故报告、紧急救援队伍的组织、救援器材的使用等。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紧急救援程序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自救与互救技能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紧急疏散与撤离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掌握基本的自救和互救技能，如心肺复苏、止血包扎、骨折固定等。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了解在紧急情况下的疏散和撤离程序，包括逃生路线、避难场所等。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紧急救援与自救知识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了解常见的职业病及其防治措施，如尘肺病、噪声聋等。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职业病防治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掌握基本的健康保健知识，如合理膳食、适量运动、保持良好的作息时间等。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健康保健知识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了解职业病报告和监测的程序和要求，以便及时发现和处理职业病问题。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职业病报告与监测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职业病防治与健康保健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安全施工教育培训方式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https://d.book118.com/928121104110006035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2024-09-14T15:21:50.926</cp:lastPrinted>
  <dcterms:created xsi:type="dcterms:W3CDTF">2024-09-14T07:21:50Z</dcterms:created>
  <dcterms:modified xsi:type="dcterms:W3CDTF">2024-09-14T07:21:53Z</dcterms:modified>
</cp:coreProperties>
</file>