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83ED0-CDB7-46C8-96A5-6F867876D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81F03-E27A-413A-9391-A6F21EBDB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3DB10-3CDF-408D-A82E-ABE704A27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A7D24-BBD2-4004-8608-98ABD383B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06678D-593E-45DB-BC37-82F4F9851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6408C-31DA-4608-84E6-AD93E0273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1CF00-8E7E-4B14-9A8F-492DE6C58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DF120-ADCC-4C7C-8A17-C0309E93E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1AB61-AACC-430E-926E-F1121239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CAA96-D23F-4281-BC78-78FFE45F6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E51AA-5A95-44E9-B65B-476F39A2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1123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《S操作培训》PPT课件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S操作简介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S操作基础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S操作进阶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S操作简介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S操作是一种特定的操作步骤或过程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S操作是指在某个领域或流程中，按照特定的顺序或逻辑进行的操作步骤或过程。它通常用于指导用户完成某项任务或实现某个目标，具有明确的操作指令和步骤。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71" r="199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S操作的定义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S操作对于提高工作效率和保证工作质量具有重要意义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S操作，用户可以按照规定的步骤和顺序进行操作，避免遗漏或重复某些关键环节，从而提高工作效率。同时，S操作还可以保证工作质量，因为它要求用户按照标准化的流程进行操作，避免了随意性和不确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S操作的重要性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S操作适用于需要标准化、规范化的操作流程的场景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S操作适用于各种需要标准化、规范化的操作流程的场景，如制造业、服务业、医疗行业等。在这些场景中，通过实施S操作，可以确保操作的准确性和一致性，提高工作效率和质量。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S操作的适用场景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S操作基础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详细介绍S操作的界面布局，包括主菜单、工具栏、状态栏、工作区等区域。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667" b="2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图标解释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自定义设置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对界面上常见的图标进行解释，帮助用户理解其功能和用途。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指导用户如何根据自己的习惯和需求进行界面自定义设置，提高工作效率。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S操作界面介绍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选择工具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画图工具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编辑工具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视图调整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常用工具及功能介绍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介绍选择工具的使用方法和适用场景，如何通过选择工具选取对象。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介绍各种画图工具的功能和使用技巧，如线条、矩形、椭圆等绘图工具的使用。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介绍编辑工具的使用方法和适用场景，如何对已选取的对象进行编辑和修改。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介绍如何通过视图调整工具来控制工作区的显示效果，如缩放、旋转、平移等操作。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介绍如何新建和打开S操作文件，以及如何保存和关闭文件。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新建和打开文件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详细介绍对象的选取、移动、复制、粘贴、删除等基本操作流程。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对象操作流程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指导用户如何正确保存文件，以及如何将文件导出为其他格式，如PDF、图片等格式。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文件保存与输出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介绍在操作过程中遇到错误时如何处理和恢复文件，避免因误操作导致的数据丢失。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错误处理与恢复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基本操作流程及规范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S操作进阶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高级功能及使用技巧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介绍如何利用高级搜索功能快速定位所需数据或信息。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指导如何根据实际需求创建自定义报表，提高数据分析效率。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讲解如何利用多任务同时处理功能，提高工作效率。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分享筛选和过滤数据的技巧，以快速提取所需信息。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高级搜索功能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自定义报表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多任务同时处理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数据筛选与过滤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https://d.book118.com/928121123037006036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2024-09-15T11:25:15.078</cp:lastPrinted>
  <dcterms:created xsi:type="dcterms:W3CDTF">2024-09-15T03:25:15Z</dcterms:created>
  <dcterms:modified xsi:type="dcterms:W3CDTF">2024-09-15T03:25:17Z</dcterms:modified>
</cp:coreProperties>
</file>