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BDAFB-87BF-4148-A43F-AD2B98FA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3D0BB-BBDA-4728-B1C0-BC033B1D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AAAB-8277-4CFC-9F9A-7CFAE5F4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B9BF3-5FBC-443B-B0BA-A002DC49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3FA3B-EDED-4FE4-BCAE-42EBE4CA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C6C4A-B61A-4F60-8244-B443130E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5B170-635A-4764-93A0-5099F1DF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6970F-E061-4528-B906-0CB5F84E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E8972-DC8F-4D8D-9C8B-8D85DF96C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E744-2393-430C-A5A4-D387400B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3217B-00F7-4BFA-807E-80CB248C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206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人体组织学和解剖学神经系统1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神经胶质细胞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神经系统的传导通路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神经系统的定义和功能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神经系统是人体内的一个复杂网络，由大脑、脊髓以及遍布全身的神经元组成。它负责接收、处理和传递信息，协调和控制身体的各种活动，维持内环境的稳态。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34" r="10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神经系统的基本组成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神经系统主要由中枢神经系统和周围神经系统两部分组成。中枢神经系统包括大脑和脊髓，负责处理和整合信息；周围神经系统包括脑神经、脊神经和自主神经，负责传递信息到各个器官和组织。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神经系统的基本单位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神经系统的基本单位是神经元，它由胞体、树突和轴突三部分组成。神经元通过突触相互连接，形成复杂的神经网络。不同类型的神经元具有不同的功能，共同完成神经系统的各种活动。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神经系统的基本单位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https://d.book118.com/928122061015006027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2024-09-04T17:39:54.690</cp:lastPrinted>
  <dcterms:created xsi:type="dcterms:W3CDTF">2024-09-04T09:39:54Z</dcterms:created>
  <dcterms:modified xsi:type="dcterms:W3CDTF">2024-09-04T09:39:56Z</dcterms:modified>
</cp:coreProperties>
</file>