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91317C-C0EC-4B1E-8A0E-4D64E11057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1A6DC9-B79E-4118-B94A-3868C4548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8458D7-7C46-401E-BA41-6DE296F0F6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2E11B1-96AC-448A-8396-BA9F77FB8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F2B94E-B1C2-4AF9-96C2-473E4DE654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C6A2EA-07F0-4B5E-968E-18403D8D8E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AE151E-A78F-4C92-AD7A-D2F600BAFE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8DD86-EFB0-42D7-AC28-C899777AA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25157D-E669-4C78-B591-799B5C90D9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7F6D65-C745-47B0-A6B5-DF5BDF68B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0C715A-EF5D-49CA-A2D6-0589F7012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123030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体验经济视角下的非物质文化遗产旅游开发模式研究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体验经济视角下非物质文化遗产旅游概述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非物质文化遗产旅游资源评价与开发潜力分析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体验经济视角下非物质文化遗产旅游开发模式构建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非物质文化遗产旅游产品开发策略与实施路径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非物质文化遗产旅游开发中的问题与对策建议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体验经济时代的到来</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随着消费者需求日益多样化，体验经济逐渐成为新的发展趋势，对非物质文化遗产旅游开发提出了新的要求。</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非物质文化遗产的重要性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非物质文化遗产是人类文明的宝贵财富，具有历史、文化、科学等多方面的价值，对于促进文化多样性和人类创造力的发展具有重要意义。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旅游开发对非物质文化遗产传承与保护的作用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旅游开发可以为非物质文化遗产的传承与保护提供新的思路和途径，同时也可以促进当地经济发展和文化交流。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98" b="269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国内研究现状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国内对于非物质文化遗产旅游开发的研究起步较晚，但近年来逐渐受到重视，主要集中在开发模式、产品设计、市场营销等方面。</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国外研究现状</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国外对于非物质文化遗产旅游开发的研究相对成熟，已经形成了一些较为完善的理论和方法体系，如文化生态旅游、社区参与旅游等。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发展趋势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未来非物质文化遗产旅游开发将更加注重体验化、个性化、多元化等方向的发展，同时也将更加注重与当地社区和居民的互动与合作。</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本研究将从体验经济的视角出发，探讨非物质文化遗产旅游开发的模式、产品设计、市场营销等方面的问题，并提出相应的对策和建议。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本研究将采用文献综述、案例分析、问卷调查等方法，对国内外相关理论和实践进行深入分析和探讨。同时，也将注重理论与实践的结合，通过实地考察和调研等方式获取更加真实可靠的数据和信息。</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体验经济视角下非物质文化遗产旅游概述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体验经济概念及特点</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概念</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体验经济是一种以服务为舞台，以商品为道具，以消费者为中心，创造能够使消费者参与、值得消费者回忆的活动的经济形态。</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互动性</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体验经济强调消费者与产品或服务之间的互动，消费者不仅是接受者，也是参与者。</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个性化</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体验经济注重满足消费者的个性化需求，提供定制化的产品或服务。</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情感化</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体验经济通过触动消费者的情感，创造令人难忘的体验。</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内涵</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非物质文化遗产旅游是指利用非物质文化遗产资源，开发具有文化、历史、艺术、科学等价值的旅游产品，让游客在旅游过程中了解、体验、欣赏非物质文化遗产。</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旅游吸引力</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独特的非物质文化遗产资源能够吸引游客，促进旅游业发展。</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社会教育</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通过旅游活动，游客可以了解不同地域、民族的文化传统，增进相互了解和尊重。</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文化传承</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非物质文化遗产旅游有助于传承和弘扬民族优秀文化，增强文化自信。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非物质文化遗产旅游内涵与价值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在体验经济的视角下，非物质文化遗产旅游不仅是一种经济活动，更是一种文化交流和传承的过程。通过旅游活动，可以促进不同文化之间的交流与融合，推动文化的创新与发展。</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体验经济为非物质文化遗产旅游提供了理论基础和实践指导。通过创造独特的旅游体验，可以让游客更加深入地了解和感受非物质文化遗产的魅力。</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非物质文化遗产旅游是体验经济的重要应用领域之一。利用丰富的非物质文化遗产资源，可以开发出多种具有互动性、个性化、情感化的旅游产品，满足游客的多元化需求。</a:t>
            </a:r>
          </a:p>
        </p:txBody>
      </p:sp>
      <p:pic>
        <p:nvPicPr>
          <p:cNvPr id="12" name="Picture 12"/>
          <p:cNvPicPr>
            <a:picLocks noChangeAspect="1"/>
          </p:cNvPicPr>
          <p:nvPr/>
        </p:nvPicPr>
        <p:blipFill>
          <a:blip r:embed="rId2"/>
          <a:srcRect l="1982" r="1982"/>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877" r="877"/>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l="202" r="202"/>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体验经济与非物质文化遗产旅游关系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非物质文化遗产旅游资源评价与开发潜力分析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传统表演艺术类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民俗活动类</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传统手工艺类</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传统知识类</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非物质文化遗产旅游资源类型及特点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包括音乐、舞蹈、戏剧等，具有独特的艺术魅力和文化内涵。</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包括刺绣、剪纸、陶瓷制作等，体现了精湛的技艺和创意。</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包括节庆、习俗、民间信仰等，反映了民族和地域文化的多样性。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包括口头文学、传统医药、农业知识等，是人类智慧的结晶。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资源开发潜力评估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综合考虑资源的价值、现状、市场需求等因素，评估其旅游开发的潜力。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资源价值评估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从文化、历史、艺术等方面对资源进行价值评估，确定其重要性和独特性。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资源现状分析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对资源的保存状况、传承情况、开发利用现状等进行调查和分析。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非物质文化遗产旅游资源评价方法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08" r="16708"/>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通过市场调研和分析，了解游客对非物质文化遗产旅游的需求和偏好。</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市场需求分析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资源开发条件评估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开发效益预测</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开发风险分析</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评估资源所在地的交通、基础设施、旅游服务等条件是否满足旅游开发的需要。</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预测非物质文化遗产旅游开发可能带来的经济效益、社会效益和文化效益。</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分析旅游开发可能对非物质文化遗产本身及其传承带来的风险和影响。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非物质文化遗产旅游开发潜力评估</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https://d.book118.com/928123030014006036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2024-09-15T05:44:20.192</cp:lastPrinted>
  <dcterms:created xsi:type="dcterms:W3CDTF">2024-09-14T21:44:20Z</dcterms:created>
  <dcterms:modified xsi:type="dcterms:W3CDTF">2024-09-14T21:44:22Z</dcterms:modified>
</cp:coreProperties>
</file>