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2E4F6-F923-4768-ABD1-5EE8E6B2F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D7262-8BDB-4D09-BE23-043C8481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1766D-C621-4675-BD91-3C160F4F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28858-9B40-49B1-876A-87D3A3699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EFCC03-F4DA-4161-94DC-EADC23984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B28C76-44FD-4591-B500-33D7491BE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9667F-3315-4A3E-8C53-F6B3EB3F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5D1E6-AEE5-4850-913F-E4BB2B389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C2E22-7A4A-4644-85FA-5C139C564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72375-353F-40CD-A960-4F22E638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0C12B-07FD-46E8-90AC-0D1F0D60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3036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储罐设计基础课件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储罐材料选择与性能要求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储罐结构设计原理与方法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储罐制造工艺与质量控制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储罐安全管理与风险评估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储罐维护与保养策略探讨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储罐概述与分类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储罐是一种用于存储液体或气体的密闭容器，通常由钢铁、混凝土、塑料等材料制成。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储罐在石油、化工、水处理、食品等行业中广泛应用，用于存储各种原料、半成品和成品，保证生产过程的连续性和稳定性。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储罐类型与特点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钢制储罐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以钢材为主要材料，具有强度高、密封性好、耐腐蚀等特点，适用于存储各种油品和化工原料。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混凝土储罐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以混凝土为主要材料，具有耐久性好、维护成本低等特点，适用于大型存储设施，如石油库、水处理厂等。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塑料储罐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以塑料为主要材料，具有重量轻、耐腐蚀、易加工等特点，适用于存储腐蚀性液体和气体。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储罐设计应考虑安全因素，如防火、防爆、防雷击等，遵循国家相关安全标准和规范。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储罐设计应考虑环保因素，如防止泄漏、减少污染等，遵循国家相关环保标准和规范。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储罐设计应遵循国家相关标准和规范，如《钢制焊接储罐设计规范》、《混凝土储罐设计规范》等。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储罐材料选择与性能要求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强度高、韧性好、易于加工和焊接，广泛应用于大型储罐的制造。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重量轻、耐腐蚀、导热性好，适用于一些对重量有特殊要求的场合。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铝合金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耐腐蚀、绝缘性好、重量轻，常用于化工等行业的储罐。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耐腐蚀、绝缘性好、易加工，适用于小型和临时性储罐。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常用材料及其特性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材料应具有良好的力学性能和稳定性，以确保储罐在使用过程中的安全。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根据储存物质的性质，选择耐腐蚀的材料以延长储罐的使用寿命。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在满足安全性和耐腐蚀性要求的前提下，选择价格合理、易于获取的材料。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优先选择环保、可回收的材料，减少对环境的影响。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力学性能要求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包括抗拉强度、屈服强度、延伸率等指标，应符合国家相关标准。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化学成分要求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材料的化学成分应符合国家相关标准，以保证材料的耐腐蚀性和稳定性。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无损检测要求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对储罐材料进行无损检测，如超声检测、射线检测等，以确保材料内部无缺陷。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压力试验要求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对制成的储罐进行压力试验，检验其承压能力和密封性能是否达标。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材料性能要求及检验标准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储罐结构设计原理与方法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81" r="13281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确保储罐在各种工况下均能安全运行，防止泄漏、破裂等事故发生。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适用性强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易于维护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在满足安全性的前提下，尽量降低储罐的建造成本和运行费用。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储罐设计应考虑到不同介质、温度、压力等工况条件，确保在各种环境下均能正常使用。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储罐结构应便于检查、维修和更换部件，以延长使用寿命。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结构设计基本原则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54" r="2425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考虑储罐自重、内压、外压等静载荷作用，采用有限元分析等方法进行计算。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静载荷分析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针对地震、风载等动载荷作用，采用动力分析方法计算储罐的动力响应。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动载荷分析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考虑温度变化对储罐结构的影响，计算由于温度梯度产生的热应力。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温度载荷分析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分析储罐内部压力变化对结构的影响，计算由此产生的应力应变。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压力载荷分析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载荷分析与计算方法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https://d.book118.com/928123036014006032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2024-09-09T08:28:25.817</cp:lastPrinted>
  <dcterms:created xsi:type="dcterms:W3CDTF">2024-09-09T00:28:25Z</dcterms:created>
  <dcterms:modified xsi:type="dcterms:W3CDTF">2024-09-09T00:28:28Z</dcterms:modified>
</cp:coreProperties>
</file>