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2ED16A-3A4A-4D69-950A-48AB5843A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BA6353-FD1B-4D3B-A0C2-D50F5F4ED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7A67DB-118A-4C3A-86DF-09EC2CE482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27E74D-C4C4-498A-BE41-C6ACF6F313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202349-9E92-4D48-BE5A-EEE4A95D0D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D87D4D-F4B5-4109-A9E7-A6A5D0477B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BA28F7-6C23-4FDE-8A3C-4FB025840F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D03764-9EAE-4A8D-8162-993AAF2C1B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C2104C-55C3-4265-BDD9-40DADEDA8E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D6A39E-57A4-4155-AD42-EE17CD9C18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7463E1-F4AC-4223-B121-7F6441CD68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2306004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基于BIM的脚手架施工方案模拟</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BIM技术在脚手架施工中的应用背景
 脚手架施工方案模拟的BIM方法介绍
 基于BIM的脚手架施工方案设计流程
 BIM技术对脚手架施工方案的影响分析
 基于BIM的脚手架施工方案案例研究
 案例中BIM技术的优势与局限性探讨
 提升基于BIM的脚手架施工方案效果策略
 结论：未来发展趋势与展望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BIM技术在脚手架施工中的应用背景</a:t>
            </a:r>
          </a:p>
        </p:txBody>
      </p:sp>
      <p:sp>
        <p:nvSpPr>
          <p:cNvPr id="3" name="Subtitle 2"/>
          <p:cNvSpPr>
            <a:spLocks noGrp="1"/>
          </p:cNvSpPr>
          <p:nvPr>
            <p:ph type="subTitle" idx="1"/>
          </p:nvPr>
        </p:nvSpPr>
        <p:spPr/>
        <p:txBody>
          <a:bodyPr/>
          <a:lstStyle/>
          <a:p>
            <a:r>
              <a:t>基于BIM的脚手架施工方案模拟</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BIM技术在脚手架施工中的应用背景</a:t>
            </a:r>
          </a:p>
        </p:txBody>
      </p:sp>
      <p:sp>
        <p:nvSpPr>
          <p:cNvPr id="3" name="Text Placeholder 2"/>
          <p:cNvSpPr>
            <a:spLocks noGrp="1"/>
          </p:cNvSpPr>
          <p:nvPr>
            <p:ph type="body" idx="1"/>
          </p:nvPr>
        </p:nvSpPr>
        <p:spPr/>
        <p:txBody>
          <a:bodyPr/>
          <a:lstStyle/>
          <a:p>
            <a:r>
              <a:t>建筑业信息化发展推动BIM应用</a:t>
            </a:r>
          </a:p>
        </p:txBody>
      </p:sp>
      <p:sp>
        <p:nvSpPr>
          <p:cNvPr id="4" name="Content Placeholder 3"/>
          <p:cNvSpPr>
            <a:spLocks noGrp="1"/>
          </p:cNvSpPr>
          <p:nvPr>
            <p:ph sz="half" idx="2"/>
          </p:nvPr>
        </p:nvSpPr>
        <p:spPr/>
        <p:txBody>
          <a:bodyPr/>
          <a:lstStyle/>
          <a:p>
            <a:r>
              <a:t>1. 建筑业信息化趋势</a:t>
            </a:r>
          </a:p>
          <a:p>
            <a:r>
              <a:t>随着信息技术的发展，建筑业的信息化已成为必然趋势。以数字化、网络化和智能化为主要特征的信息化建设正在逐步改变传统的建筑施工模式。</a:t>
            </a:r>
          </a:p>
          <a:p>
            <a:r>
              <a:t>2. BIM技术的普及推广</a:t>
            </a:r>
          </a:p>
          <a:p>
            <a:r>
              <a:t>作为建筑业信息化的重要工具之一，BIM（Building Information Modeling）技术在国内外得到了广泛的关注和应用。由于其能够实现建筑物全生命周期的信息管理和协同工作，因此被认为是未来建筑业发展的核心技术之一。</a:t>
            </a:r>
          </a:p>
          <a:p>
            <a:r>
              <a:t>3. 脚手架施工挑战与需求</a:t>
            </a:r>
          </a:p>
          <a:p>
            <a:r>
              <a:t>脚手架施工是一项复杂且风险较高的任务，传统方法难以满足现代工程的安全、质量和效率要求。因此，如何利用先进的技术和管理手段提高脚手架施工的质量和效率成为行业关注的重点。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BIM技术在脚手架施工中的应用背景</a:t>
            </a:r>
          </a:p>
        </p:txBody>
      </p:sp>
      <p:sp>
        <p:nvSpPr>
          <p:cNvPr id="3" name="Text Placeholder 2"/>
          <p:cNvSpPr>
            <a:spLocks noGrp="1"/>
          </p:cNvSpPr>
          <p:nvPr>
            <p:ph type="body" idx="1"/>
          </p:nvPr>
        </p:nvSpPr>
        <p:spPr/>
        <p:txBody>
          <a:bodyPr/>
          <a:lstStyle/>
          <a:p>
            <a:r>
              <a:t>脚手架安全事故频发促使改革</a:t>
            </a:r>
          </a:p>
        </p:txBody>
      </p:sp>
      <p:sp>
        <p:nvSpPr>
          <p:cNvPr id="4" name="Content Placeholder 3"/>
          <p:cNvSpPr>
            <a:spLocks noGrp="1"/>
          </p:cNvSpPr>
          <p:nvPr>
            <p:ph sz="half" idx="2"/>
          </p:nvPr>
        </p:nvSpPr>
        <p:spPr/>
        <p:txBody>
          <a:bodyPr/>
          <a:lstStyle/>
          <a:p>
            <a:r>
              <a:t>1. 脚手架安全问题突出</a:t>
            </a:r>
          </a:p>
          <a:p>
            <a:r>
              <a:t>近年来，我国脚手架安全事故频发，给人民生命财产带来了严重威胁。据统计数据显示，脚手架事故占建筑工程安全事故的比例较高，成为影响建筑工程安全的主要因素之一。</a:t>
            </a:r>
          </a:p>
          <a:p>
            <a:r>
              <a:t>2. 安全监管力度加大</a:t>
            </a:r>
          </a:p>
          <a:p>
            <a:r>
              <a:t>政府和社会对建筑工程安全的重视程度不断提高，相应的法律法规和标准也日趋完善。监管部门加大了对脚手架施工的检查力度，对于违规行为进行严厉惩处，这也使得相关企业不得不寻求新的安全管理手段和技术。</a:t>
            </a:r>
          </a:p>
          <a:p>
            <a:r>
              <a:t>3. 提升安全管理水平的需求</a:t>
            </a:r>
          </a:p>
          <a:p>
            <a:r>
              <a:t>为了避免类似安全事故的发生，提升脚手架施工的安全管理水平已经成为行业的迫切需求。而BIM技术凭借其可视化、模拟和协调等优势，能够为脚手架施工提供更为有效的安全管理方案。</a:t>
            </a:r>
          </a:p>
        </p:txBody>
      </p:sp>
      <p:sp>
        <p:nvSpPr>
          <p:cNvPr id="5" name="Text Placeholder 4"/>
          <p:cNvSpPr>
            <a:spLocks noGrp="1"/>
          </p:cNvSpPr>
          <p:nvPr>
            <p:ph type="body" idx="3"/>
          </p:nvPr>
        </p:nvSpPr>
        <p:spPr/>
        <p:txBody>
          <a:bodyPr/>
          <a:lstStyle/>
          <a:p>
            <a:r>
              <a:t>建筑业绿色低碳发展趋势</a:t>
            </a:r>
          </a:p>
        </p:txBody>
      </p:sp>
      <p:sp>
        <p:nvSpPr>
          <p:cNvPr id="6" name="Content Placeholder 5"/>
          <p:cNvSpPr>
            <a:spLocks noGrp="1"/>
          </p:cNvSpPr>
          <p:nvPr>
            <p:ph sz="half" idx="4"/>
          </p:nvPr>
        </p:nvSpPr>
        <p:spPr/>
        <p:txBody>
          <a:bodyPr/>
          <a:lstStyle/>
          <a:p>
            <a:r>
              <a:t>1. 绿色建筑政策支持</a:t>
            </a:r>
          </a:p>
          <a:p>
            <a:r>
              <a:t>随着环保意识的增强，政府和社会对绿色建筑的推崇度越来越高。各级政府出台了一系列鼓励和支持绿色建筑发展的政策，旨在降低建筑行业对环境的影响。</a:t>
            </a:r>
          </a:p>
          <a:p>
            <a:r>
              <a:t>2. 低碳建筑技术的研发与应用</a:t>
            </a:r>
          </a:p>
          <a:p>
            <a:r>
              <a:t>为响应国家绿色发展战略，建筑业积极研发和应用低碳建筑技术。其中，BIM技术作为一种高效的信息管理和协同工作的工具，被广泛应用到绿色建筑的设计、施工和运维等多个环节。</a:t>
            </a:r>
          </a:p>
          <a:p>
            <a:r>
              <a:t>3. 节能减排压力下的脚手架施工</a:t>
            </a:r>
          </a:p>
          <a:p>
            <a:r>
              <a:t>脚手架施工是建筑工程中的一个重要环节，也是能源消耗和环境污染的一个重要源头。因此，在绿色低碳的趋势下，如何通过BIM技术改进脚手架施工工艺和流程，实现节能减排的目标，也成为行业关注的重点。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BIM技术在脚手架施工中的应用背景</a:t>
            </a:r>
          </a:p>
        </p:txBody>
      </p:sp>
      <p:sp>
        <p:nvSpPr>
          <p:cNvPr id="3" name="Text Placeholder 2"/>
          <p:cNvSpPr>
            <a:spLocks noGrp="1"/>
          </p:cNvSpPr>
          <p:nvPr>
            <p:ph type="body" idx="1"/>
          </p:nvPr>
        </p:nvSpPr>
        <p:spPr/>
        <p:txBody>
          <a:bodyPr/>
          <a:lstStyle/>
          <a:p>
            <a:r>
              <a:t>工程建设领域科技进步</a:t>
            </a:r>
          </a:p>
        </p:txBody>
      </p:sp>
      <p:sp>
        <p:nvSpPr>
          <p:cNvPr id="4" name="Content Placeholder 3"/>
          <p:cNvSpPr>
            <a:spLocks noGrp="1"/>
          </p:cNvSpPr>
          <p:nvPr>
            <p:ph sz="half" idx="2"/>
          </p:nvPr>
        </p:nvSpPr>
        <p:spPr/>
        <p:txBody>
          <a:bodyPr/>
          <a:lstStyle/>
          <a:p>
            <a:r>
              <a:t>1. 科技创新加速建筑业升级</a:t>
            </a:r>
          </a:p>
          <a:p>
            <a:r>
              <a:t>科技创新在推动建筑业转型升级方面发挥着重要作用。随着科技水平的不断提升，新的设计理念、施工工艺和管理手段不断涌现，为建筑业提供了更广阔的发展空间。</a:t>
            </a:r>
          </a:p>
          <a:p>
            <a:r>
              <a:t>2. 数字化转型助力产业升级</a:t>
            </a:r>
          </a:p>
          <a:p>
            <a:r>
              <a:t>数字化转型是当前建筑业面临的一项重大课题。通过数字化技术的应用，可以实现工程项目的精细化管理，提高工程质量和效率，同时降低成本和风险。</a:t>
            </a:r>
          </a:p>
          <a:p>
            <a:r>
              <a:t>3. BIM技术推动工程建设技术创新</a:t>
            </a:r>
          </a:p>
          <a:p>
            <a:r>
              <a:t>BIM技术作为一项重要的数字化技术，以其独特的优点，对工程建设领域的技术创新起到了推动作用。其不仅可以提高工程设计和施工的精度和效率，还能为项目管理带来诸多便利，从而促进整个建筑业的科技进步和发展。</a:t>
            </a:r>
          </a:p>
        </p:txBody>
      </p:sp>
      <p:sp>
        <p:nvSpPr>
          <p:cNvPr id="5" name="Text Placeholder 4"/>
          <p:cNvSpPr>
            <a:spLocks noGrp="1"/>
          </p:cNvSpPr>
          <p:nvPr>
            <p:ph type="body" idx="3"/>
          </p:nvPr>
        </p:nvSpPr>
        <p:spPr/>
        <p:txBody>
          <a:bodyPr/>
          <a:lstStyle/>
          <a:p>
            <a:r>
              <a:t>建筑施工精细化管理需求增加</a:t>
            </a:r>
          </a:p>
        </p:txBody>
      </p:sp>
      <p:sp>
        <p:nvSpPr>
          <p:cNvPr id="6" name="Content Placeholder 5"/>
          <p:cNvSpPr>
            <a:spLocks noGrp="1"/>
          </p:cNvSpPr>
          <p:nvPr>
            <p:ph sz="half" idx="4"/>
          </p:nvPr>
        </p:nvSpPr>
        <p:spPr/>
        <p:txBody>
          <a:bodyPr/>
          <a:lstStyle/>
          <a:p>
            <a:r>
              <a:t>1. 工程项目复杂性提高</a:t>
            </a:r>
          </a:p>
          <a:p>
            <a:r>
              <a:t>随着建筑设计的不断创新和施工难度的增加，工程项目变得越来越复杂。这使得传统的管理模式难以适应现代建筑施工的要求，需要更加精细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脚手架施工方案模拟的BIM方法介绍</a:t>
            </a:r>
          </a:p>
        </p:txBody>
      </p:sp>
      <p:sp>
        <p:nvSpPr>
          <p:cNvPr id="3" name="Subtitle 2"/>
          <p:cNvSpPr>
            <a:spLocks noGrp="1"/>
          </p:cNvSpPr>
          <p:nvPr>
            <p:ph type="subTitle" idx="1"/>
          </p:nvPr>
        </p:nvSpPr>
        <p:spPr/>
        <p:txBody>
          <a:bodyPr/>
          <a:lstStyle/>
          <a:p>
            <a:r>
              <a:t>基于BIM的脚手架施工方案模拟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脚手架施工方案模拟的BIM方法介绍</a:t>
            </a:r>
          </a:p>
        </p:txBody>
      </p:sp>
      <p:sp>
        <p:nvSpPr>
          <p:cNvPr id="3" name="Text Placeholder 2"/>
          <p:cNvSpPr>
            <a:spLocks noGrp="1"/>
          </p:cNvSpPr>
          <p:nvPr>
            <p:ph type="body" idx="1"/>
          </p:nvPr>
        </p:nvSpPr>
        <p:spPr/>
        <p:txBody>
          <a:bodyPr/>
          <a:lstStyle/>
          <a:p>
            <a:r>
              <a:t>脚手架模型创建：</a:t>
            </a:r>
          </a:p>
        </p:txBody>
      </p:sp>
      <p:sp>
        <p:nvSpPr>
          <p:cNvPr id="4" name="Content Placeholder 3"/>
          <p:cNvSpPr>
            <a:spLocks noGrp="1"/>
          </p:cNvSpPr>
          <p:nvPr>
            <p:ph sz="half" idx="2"/>
          </p:nvPr>
        </p:nvSpPr>
        <p:spPr/>
        <p:txBody>
          <a:bodyPr/>
          <a:lstStyle/>
          <a:p>
            <a:r>
              <a:t>1. 基于BIM技术，利用专业软件进行三维建模，将工程设计信息集成在模型中。</a:t>
            </a:r>
          </a:p>
          <a:p>
            <a:r>
              <a:t>2. 考虑脚手架的结构稳定性、安全性等因素，在模型中合理布置支撑体系和连接节点。</a:t>
            </a:r>
          </a:p>
          <a:p>
            <a:r>
              <a:t>3. 通过模拟不同工况下的施工过程，对脚手架进行荷载分析和变形计算，优化设计方案。</a:t>
            </a:r>
          </a:p>
        </p:txBody>
      </p:sp>
      <p:sp>
        <p:nvSpPr>
          <p:cNvPr id="5" name="Text Placeholder 4"/>
          <p:cNvSpPr>
            <a:spLocks noGrp="1"/>
          </p:cNvSpPr>
          <p:nvPr>
            <p:ph type="body" idx="3"/>
          </p:nvPr>
        </p:nvSpPr>
        <p:spPr/>
        <p:txBody>
          <a:bodyPr/>
          <a:lstStyle/>
          <a:p>
            <a:r>
              <a:t>施工方案模拟：</a:t>
            </a:r>
          </a:p>
        </p:txBody>
      </p:sp>
      <p:sp>
        <p:nvSpPr>
          <p:cNvPr id="6" name="Content Placeholder 5"/>
          <p:cNvSpPr>
            <a:spLocks noGrp="1"/>
          </p:cNvSpPr>
          <p:nvPr>
            <p:ph sz="half" idx="4"/>
          </p:nvPr>
        </p:nvSpPr>
        <p:spPr/>
        <p:txBody>
          <a:bodyPr/>
          <a:lstStyle/>
          <a:p>
            <a:r>
              <a:t>1. 利用BIM技术，对脚手架施工流程进行精细化模拟，包括搭设、使用、拆除等阶段。</a:t>
            </a:r>
          </a:p>
          <a:p>
            <a:r>
              <a:t>2. 结合施工进度计划，实现施工方案的动态管理，及时调整和优化施工方案。</a:t>
            </a:r>
          </a:p>
          <a:p>
            <a:r>
              <a:t>3. 对可能存在的安全隐患进行预警，提高施工现场的安全管理水平。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脚手架施工方案模拟的BIM方法介绍</a:t>
            </a:r>
          </a:p>
        </p:txBody>
      </p:sp>
      <p:sp>
        <p:nvSpPr>
          <p:cNvPr id="3" name="Text Placeholder 2"/>
          <p:cNvSpPr>
            <a:spLocks noGrp="1"/>
          </p:cNvSpPr>
          <p:nvPr>
            <p:ph type="body" idx="1"/>
          </p:nvPr>
        </p:nvSpPr>
        <p:spPr/>
        <p:txBody>
          <a:bodyPr/>
          <a:lstStyle/>
          <a:p>
            <a:r>
              <a:t>可视化交底：</a:t>
            </a:r>
          </a:p>
        </p:txBody>
      </p:sp>
      <p:sp>
        <p:nvSpPr>
          <p:cNvPr id="4" name="Content Placeholder 3"/>
          <p:cNvSpPr>
            <a:spLocks noGrp="1"/>
          </p:cNvSpPr>
          <p:nvPr>
            <p:ph sz="half" idx="2"/>
          </p:nvPr>
        </p:nvSpPr>
        <p:spPr/>
        <p:txBody>
          <a:bodyPr/>
          <a:lstStyle/>
          <a:p>
            <a:r>
              <a:t>1. 将BIM模型与二维图纸相结合，生成直观易懂的施工交底文件，便于现场工人理解和执行。</a:t>
            </a:r>
          </a:p>
          <a:p>
            <a:r>
              <a:t>2. 利用三维动画技术，对脚手架的搭设和拆除过程进行演示，提高工人的操作技能和安全意识。</a:t>
            </a:r>
          </a:p>
          <a:p>
            <a:r>
              <a:t>3. 提高交底效率，减少施工过程中出现错误的可能性。</a:t>
            </a:r>
          </a:p>
        </p:txBody>
      </p:sp>
      <p:sp>
        <p:nvSpPr>
          <p:cNvPr id="5" name="Text Placeholder 4"/>
          <p:cNvSpPr>
            <a:spLocks noGrp="1"/>
          </p:cNvSpPr>
          <p:nvPr>
            <p:ph type="body" idx="3"/>
          </p:nvPr>
        </p:nvSpPr>
        <p:spPr/>
        <p:txBody>
          <a:bodyPr/>
          <a:lstStyle/>
          <a:p>
            <a:r>
              <a:t>协同工作管理：</a:t>
            </a:r>
          </a:p>
        </p:txBody>
      </p:sp>
      <p:sp>
        <p:nvSpPr>
          <p:cNvPr id="6" name="Content Placeholder 5"/>
          <p:cNvSpPr>
            <a:spLocks noGrp="1"/>
          </p:cNvSpPr>
          <p:nvPr>
            <p:ph sz="half" idx="4"/>
          </p:nvPr>
        </p:nvSpPr>
        <p:spPr/>
        <p:txBody>
          <a:bodyPr/>
          <a:lstStyle/>
          <a:p>
            <a:r>
              <a:t>1. BIM技术实现了多专业、多部门之间的信息共享和协同工作，提高了工作效率。</a:t>
            </a:r>
          </a:p>
          <a:p>
            <a:r>
              <a:t>2. 利用云平台进行远程协作，方便项目团队成员随时随地查看和编辑模型数据。</a:t>
            </a:r>
          </a:p>
          <a:p>
            <a:r>
              <a:t>3. 实现了项目的全过程管理，从设计、施工到运维阶段的数据和信息都可追溯和查阅。</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脚手架施工方案模拟的BIM方法介绍</a:t>
            </a:r>
          </a:p>
        </p:txBody>
      </p:sp>
      <p:sp>
        <p:nvSpPr>
          <p:cNvPr id="3" name="Text Placeholder 2"/>
          <p:cNvSpPr>
            <a:spLocks noGrp="1"/>
          </p:cNvSpPr>
          <p:nvPr>
            <p:ph type="body" idx="1"/>
          </p:nvPr>
        </p:nvSpPr>
        <p:spPr/>
        <p:txBody>
          <a:bodyPr/>
          <a:lstStyle/>
          <a:p>
            <a:r>
              <a:t>成本控制和进度管理：</a:t>
            </a:r>
          </a:p>
        </p:txBody>
      </p:sp>
      <p:sp>
        <p:nvSpPr>
          <p:cNvPr id="4" name="Content Placeholder 3"/>
          <p:cNvSpPr>
            <a:spLocks noGrp="1"/>
          </p:cNvSpPr>
          <p:nvPr>
            <p:ph sz="half" idx="2"/>
          </p:nvPr>
        </p:nvSpPr>
        <p:spPr/>
        <p:txBody>
          <a:bodyPr/>
          <a:lstStyle/>
          <a:p>
            <a:r>
              <a:t>1. 利用BIM技术进行资源优化配置，预测施工过程中可能出现的成本超支和工期延误风险。</a:t>
            </a:r>
          </a:p>
          <a:p>
            <a:r>
              <a:t>2. 建立基于BIM的进度跟踪系统，实时监控施工进度，确保按期完成各项任务。</a:t>
            </a:r>
          </a:p>
          <a:p>
            <a:r>
              <a:t>3. 通过对历史数据的分析，为类似工程项目提供决策支持，降低项目成本，提高经济效益。</a:t>
            </a:r>
          </a:p>
        </p:txBody>
      </p:sp>
      <p:sp>
        <p:nvSpPr>
          <p:cNvPr id="5" name="Text Placeholder 4"/>
          <p:cNvSpPr>
            <a:spLocks noGrp="1"/>
          </p:cNvSpPr>
          <p:nvPr>
            <p:ph type="body" idx="3"/>
          </p:nvPr>
        </p:nvSpPr>
        <p:spPr/>
        <p:txBody>
          <a:bodyPr/>
          <a:lstStyle/>
          <a:p>
            <a:r>
              <a:t>质量安全管理：</a:t>
            </a:r>
          </a:p>
        </p:txBody>
      </p:sp>
      <p:sp>
        <p:nvSpPr>
          <p:cNvPr id="6" name="Content Placeholder 5"/>
          <p:cNvSpPr>
            <a:spLocks noGrp="1"/>
          </p:cNvSpPr>
          <p:nvPr>
            <p:ph sz="half" idx="4"/>
          </p:nvPr>
        </p:nvSpPr>
        <p:spPr/>
        <p:txBody>
          <a:bodyPr/>
          <a:lstStyle/>
          <a:p>
            <a:r>
              <a:t>1. 通过BIM模型进行施工质量检查和验收，确保符合规范要求和工程设计标准。</a:t>
            </a:r>
          </a:p>
          <a:p>
            <a:r>
              <a:t>2. 利用物联网技术，实时监测脚手架的安全状态，对异常情况发出警报，防止事故发生。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基于BIM的脚手架施工方案设计流程</a:t>
            </a:r>
          </a:p>
        </p:txBody>
      </p:sp>
      <p:sp>
        <p:nvSpPr>
          <p:cNvPr id="3" name="Subtitle 2"/>
          <p:cNvSpPr>
            <a:spLocks noGrp="1"/>
          </p:cNvSpPr>
          <p:nvPr>
            <p:ph type="subTitle" idx="1"/>
          </p:nvPr>
        </p:nvSpPr>
        <p:spPr/>
        <p:txBody>
          <a:bodyPr/>
          <a:lstStyle/>
          <a:p>
            <a:r>
              <a:t>基于BIM的脚手架施工方案模拟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基于BIM的脚手架施工方案设计流程</a:t>
            </a:r>
          </a:p>
        </p:txBody>
      </p:sp>
      <p:sp>
        <p:nvSpPr>
          <p:cNvPr id="3" name="Text Placeholder 2"/>
          <p:cNvSpPr>
            <a:spLocks noGrp="1"/>
          </p:cNvSpPr>
          <p:nvPr>
            <p:ph type="body" idx="1"/>
          </p:nvPr>
        </p:nvSpPr>
        <p:spPr/>
        <p:txBody>
          <a:bodyPr/>
          <a:lstStyle/>
          <a:p>
            <a:r>
              <a:t>前期准备</a:t>
            </a:r>
          </a:p>
        </p:txBody>
      </p:sp>
      <p:sp>
        <p:nvSpPr>
          <p:cNvPr id="4" name="Content Placeholder 3"/>
          <p:cNvSpPr>
            <a:spLocks noGrp="1"/>
          </p:cNvSpPr>
          <p:nvPr>
            <p:ph sz="half" idx="2"/>
          </p:nvPr>
        </p:nvSpPr>
        <p:spPr/>
        <p:txBody>
          <a:bodyPr/>
          <a:lstStyle/>
          <a:p>
            <a:r>
              <a:t>1. 确定项目目标：在脚手架施工方案设计之前，需要明确项目的目标、要求和预算。同时，要充分了解建筑项目的具体特点，以确保设计的可行性。</a:t>
            </a:r>
          </a:p>
          <a:p>
            <a:r>
              <a:t>2. 收集相关信息：根据项目需求，收集有关脚手架的设计规范、标准以及相关法律法规。此外，还需获取施工现场的地形地貌、建筑物结构等数据，以便于进行精确的计算和分析。</a:t>
            </a:r>
          </a:p>
        </p:txBody>
      </p:sp>
      <p:sp>
        <p:nvSpPr>
          <p:cNvPr id="5" name="Text Placeholder 4"/>
          <p:cNvSpPr>
            <a:spLocks noGrp="1"/>
          </p:cNvSpPr>
          <p:nvPr>
            <p:ph type="body" idx="3"/>
          </p:nvPr>
        </p:nvSpPr>
        <p:spPr/>
        <p:txBody>
          <a:bodyPr/>
          <a:lstStyle/>
          <a:p>
            <a:r>
              <a:t>BIM模型创建</a:t>
            </a:r>
          </a:p>
        </p:txBody>
      </p:sp>
      <p:sp>
        <p:nvSpPr>
          <p:cNvPr id="6" name="Content Placeholder 5"/>
          <p:cNvSpPr>
            <a:spLocks noGrp="1"/>
          </p:cNvSpPr>
          <p:nvPr>
            <p:ph sz="half" idx="4"/>
          </p:nvPr>
        </p:nvSpPr>
        <p:spPr/>
        <p:txBody>
          <a:bodyPr/>
          <a:lstStyle/>
          <a:p>
            <a:r>
              <a:t>1. 选择合适的BIM软件：根据项目规模、复杂程度以及团队技术水平等因素，选择适用的BIM软件，如Revit、Navisworks等。</a:t>
            </a:r>
          </a:p>
          <a:p>
            <a:r>
              <a:t>2. 搭建三维模型：使用BIM软件建立脚手架的三维几何模型，包括脚手架的各个组成部分及其连接方式。</a:t>
            </a:r>
          </a:p>
          <a:p>
            <a:r>
              <a:t>3. 添加工程信息：将相关的工程参数（如材料类型、尺寸、重量等）添加到模型中，为后续的计算和模拟提供基础数据。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基于BIM的脚手架施工方案设计流程</a:t>
            </a:r>
          </a:p>
        </p:txBody>
      </p:sp>
      <p:sp>
        <p:nvSpPr>
          <p:cNvPr id="3" name="Content Placeholder 2"/>
          <p:cNvSpPr>
            <a:spLocks noGrp="1"/>
          </p:cNvSpPr>
          <p:nvPr>
            <p:ph sz="half" idx="2"/>
          </p:nvPr>
        </p:nvSpPr>
        <p:spPr/>
        <p:txBody>
          <a:bodyPr/>
          <a:lstStyle/>
          <a:p>
            <a:r>
              <a:t>1. 确定作用荷载：识别并确定脚手架上可能承受的各种荷载，包括自重、施工人员及物料的重力、风荷载等。</a:t>
            </a:r>
          </a:p>
          <a:p>
            <a:r>
              <a:t>2. 计算荷载效应：基于相关规范和标准，对各种荷载进行组合，并计算出其对脚手架结构的影响。</a:t>
            </a:r>
          </a:p>
          <a:p>
            <a:r>
              <a:t>3. 分析安全系数：对比荷载效应和脚手架结构的安全承载能力，评估脚手架的稳定性，并根据需要调整设计方案。</a:t>
            </a:r>
          </a:p>
        </p:txBody>
      </p:sp>
      <p:sp>
        <p:nvSpPr>
          <p:cNvPr id="4" name="Text Placeholder 3"/>
          <p:cNvSpPr>
            <a:spLocks noGrp="1"/>
          </p:cNvSpPr>
          <p:nvPr>
            <p:ph type="body" idx="3"/>
          </p:nvPr>
        </p:nvSpPr>
        <p:spPr/>
        <p:txBody>
          <a:bodyPr/>
          <a:lstStyle/>
          <a:p>
            <a:r>
              <a:t>施工方案模拟</a:t>
            </a:r>
          </a:p>
        </p:txBody>
      </p:sp>
      <p:sp>
        <p:nvSpPr>
          <p:cNvPr id="5" name="Content Placeholder 4"/>
          <p:cNvSpPr>
            <a:spLocks noGrp="1"/>
          </p:cNvSpPr>
          <p:nvPr>
            <p:ph sz="half" idx="4"/>
          </p:nvPr>
        </p:nvSpPr>
        <p:spPr/>
        <p:txBody>
          <a:bodyPr/>
          <a:lstStyle/>
          <a:p>
            <a:r>
              <a:t>1. 进行施工过程模拟：通过BIM软件，模拟脚手架从搭建到拆除的整个施工过程，包括搭设顺序、进度计划等方面。</a:t>
            </a:r>
          </a:p>
          <a:p>
            <a:r>
              <a:t>2. 安全性检查：利用BIM技术对脚手架在不同工况下的安全性进行检查，发现潜在的问题并及时采取措施加以解决。</a:t>
            </a:r>
          </a:p>
          <a:p>
            <a:r>
              <a:t>3. 方案优化：基于模拟结果，对脚手架的施工方案进行持续优化，提高工作效率和安全性。</a:t>
            </a:r>
          </a:p>
        </p:txBody>
      </p:sp>
      <p:sp>
        <p:nvSpPr>
          <p:cNvPr id="6" name="Text Placeholder 5"/>
          <p:cNvSpPr>
            <a:spLocks noGrp="1"/>
          </p:cNvSpPr>
          <p:nvPr>
            <p:ph type="body" idx="1"/>
          </p:nvPr>
        </p:nvSpPr>
        <p:spPr/>
        <p:txBody>
          <a:bodyPr/>
          <a:lstStyle/>
          <a:p>
            <a:r>
              <a:t>荷载分析与计算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基于BIM的脚手架施工方案设计流程</a:t>
            </a:r>
          </a:p>
        </p:txBody>
      </p:sp>
      <p:sp>
        <p:nvSpPr>
          <p:cNvPr id="3" name="Text Placeholder 2"/>
          <p:cNvSpPr>
            <a:spLocks noGrp="1"/>
          </p:cNvSpPr>
          <p:nvPr>
            <p:ph type="body" idx="1"/>
          </p:nvPr>
        </p:nvSpPr>
        <p:spPr/>
        <p:txBody>
          <a:bodyPr/>
          <a:lstStyle/>
          <a:p>
            <a:r>
              <a:t>可视化沟通与协作</a:t>
            </a:r>
          </a:p>
        </p:txBody>
      </p:sp>
      <p:sp>
        <p:nvSpPr>
          <p:cNvPr id="4" name="Content Placeholder 3"/>
          <p:cNvSpPr>
            <a:spLocks noGrp="1"/>
          </p:cNvSpPr>
          <p:nvPr>
            <p:ph sz="half" idx="2"/>
          </p:nvPr>
        </p:nvSpPr>
        <p:spPr/>
        <p:txBody>
          <a:bodyPr/>
          <a:lstStyle/>
          <a:p>
            <a:r>
              <a:t>1. 提供直观展示：借助BIM模型，能够给相关人员提供直观、清晰的脚手架施工方案展示，有利于各方理解和接受。</a:t>
            </a:r>
          </a:p>
          <a:p>
            <a:r>
              <a:t>2. 协作交流平台：通过BIM技术，可实现在同一平台上进行多方交流和协作，有效提高了沟通效率和项目管理质量。</a:t>
            </a:r>
          </a:p>
          <a:p>
            <a:r>
              <a:t>3. 及时反馈与调整：在设计过程中，结合各方意见和建议，及时对脚手架施工方案进行修改和优化。</a:t>
            </a:r>
          </a:p>
        </p:txBody>
      </p:sp>
      <p:sp>
        <p:nvSpPr>
          <p:cNvPr id="5" name="Text Placeholder 4"/>
          <p:cNvSpPr>
            <a:spLocks noGrp="1"/>
          </p:cNvSpPr>
          <p:nvPr>
            <p:ph type="body" idx="3"/>
          </p:nvPr>
        </p:nvSpPr>
        <p:spPr/>
        <p:txBody>
          <a:bodyPr/>
          <a:lstStyle/>
          <a:p>
            <a:r>
              <a:t>成果输出与应用</a:t>
            </a:r>
          </a:p>
        </p:txBody>
      </p:sp>
      <p:sp>
        <p:nvSpPr>
          <p:cNvPr id="6" name="Content Placeholder 5"/>
          <p:cNvSpPr>
            <a:spLocks noGrp="1"/>
          </p:cNvSpPr>
          <p:nvPr>
            <p:ph sz="half" idx="4"/>
          </p:nvPr>
        </p:nvSpPr>
        <p:spPr/>
        <p:txBody>
          <a:bodyPr/>
          <a:lstStyle/>
          <a:p>
            <a:r>
              <a:t>1. 输出施工图纸：将经过优化的脚手架施工方案转换成详细的施工图纸，供现场作业人员参考执行。</a:t>
            </a:r>
          </a:p>
          <a:p>
            <a:r>
              <a:t>2. 技术交底与培训：组织相关人员对脚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BIM技术对脚手架施工方案的影响分析</a:t>
            </a:r>
          </a:p>
        </p:txBody>
      </p:sp>
      <p:sp>
        <p:nvSpPr>
          <p:cNvPr id="3" name="Subtitle 2"/>
          <p:cNvSpPr>
            <a:spLocks noGrp="1"/>
          </p:cNvSpPr>
          <p:nvPr>
            <p:ph type="subTitle" idx="1"/>
          </p:nvPr>
        </p:nvSpPr>
        <p:spPr/>
        <p:txBody>
          <a:bodyPr/>
          <a:lstStyle/>
          <a:p>
            <a:r>
              <a:t>基于BIM的脚手架施工方案模拟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BIM技术对脚手架施工方案的影响分析</a:t>
            </a:r>
          </a:p>
        </p:txBody>
      </p:sp>
      <p:sp>
        <p:nvSpPr>
          <p:cNvPr id="3" name="Text Placeholder 2"/>
          <p:cNvSpPr>
            <a:spLocks noGrp="1"/>
          </p:cNvSpPr>
          <p:nvPr>
            <p:ph type="body" idx="1"/>
          </p:nvPr>
        </p:nvSpPr>
        <p:spPr/>
        <p:txBody>
          <a:bodyPr/>
          <a:lstStyle/>
          <a:p>
            <a:r>
              <a:t>BIM技术在脚手架施工方案设计中的应用</a:t>
            </a:r>
          </a:p>
        </p:txBody>
      </p:sp>
      <p:sp>
        <p:nvSpPr>
          <p:cNvPr id="4" name="Content Placeholder 3"/>
          <p:cNvSpPr>
            <a:spLocks noGrp="1"/>
          </p:cNvSpPr>
          <p:nvPr>
            <p:ph sz="half" idx="2"/>
          </p:nvPr>
        </p:nvSpPr>
        <p:spPr/>
        <p:txBody>
          <a:bodyPr/>
          <a:lstStyle/>
          <a:p>
            <a:r>
              <a:t>1. 三维可视化模拟：BIM技术可以提供精确的三维模型，使设计师和施工人员能够清晰地了解脚手架的设计、安装和拆除过程。这有助于减少错误和遗漏，并提高设计方案的质量。</a:t>
            </a:r>
          </a:p>
          <a:p>
            <a:r>
              <a:t>2. 提高效率和准确性：通过使用BIM技术，设计师可以在计算机上快速生成和修改脚手架设计方案，减少了人工绘图的时间和成本。此外，由于BIM模型包含了详细的信息，因此可以更准确地计算所需的材料和工时，从而提高工程的经济效益。</a:t>
            </a:r>
          </a:p>
          <a:p>
            <a:r>
              <a:t>3. 协同工作能力：BIM技术支持多人同时编辑和查看同一个模型，提高了团队之间的协作效率。通过共享信息和反馈意见，团队成员可以更好地理解和改进设计方案。</a:t>
            </a:r>
          </a:p>
        </p:txBody>
      </p:sp>
      <p:sp>
        <p:nvSpPr>
          <p:cNvPr id="5" name="Text Placeholder 4"/>
          <p:cNvSpPr>
            <a:spLocks noGrp="1"/>
          </p:cNvSpPr>
          <p:nvPr>
            <p:ph type="body" idx="3"/>
          </p:nvPr>
        </p:nvSpPr>
        <p:spPr/>
        <p:txBody>
          <a:bodyPr/>
          <a:lstStyle/>
          <a:p>
            <a:r>
              <a:t>BIM技术对脚手架施工安全的影响分析</a:t>
            </a:r>
          </a:p>
        </p:txBody>
      </p:sp>
      <p:sp>
        <p:nvSpPr>
          <p:cNvPr id="6" name="Content Placeholder 5"/>
          <p:cNvSpPr>
            <a:spLocks noGrp="1"/>
          </p:cNvSpPr>
          <p:nvPr>
            <p:ph sz="half" idx="4"/>
          </p:nvPr>
        </p:nvSpPr>
        <p:spPr/>
        <p:txBody>
          <a:bodyPr/>
          <a:lstStyle/>
          <a:p>
            <a:r>
              <a:t>1. 风险评估：BIM技术可以通过模拟施工过程来识别可能的安全风险，并为管理人员提供数据支持。通过对脚手架的设计、安装和拆除进行仿真，可以提前发现潜在的问题并采取相应的措施，降低安全事故发生的概率。</a:t>
            </a:r>
          </a:p>
          <a:p>
            <a:r>
              <a:t>2. 安全培训：BIM技术可以通过虚拟现实（VR）和增强现实（AR）等技术，为施工人员提供真实感的培训环境。这种培训方式可以让施工人员在实际操作之前熟悉脚手架的结构和施工流程，提高他们的安全意识和技能水平。</a:t>
            </a:r>
          </a:p>
          <a:p>
            <a:r>
              <a:t>3. 应急预案：BIM技术可以帮助编制应急预案，以便在发生事故时迅速响应。通过模拟不同场景下的应急措施，可以提高施工团队的应对能力和反应速度，从而减轻事故的后果。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BIM技术对脚手架施工方案的影响分析</a:t>
            </a:r>
          </a:p>
        </p:txBody>
      </p:sp>
      <p:sp>
        <p:nvSpPr>
          <p:cNvPr id="3" name="Text Placeholder 2"/>
          <p:cNvSpPr>
            <a:spLocks noGrp="1"/>
          </p:cNvSpPr>
          <p:nvPr>
            <p:ph type="body" idx="1"/>
          </p:nvPr>
        </p:nvSpPr>
        <p:spPr/>
        <p:txBody>
          <a:bodyPr/>
          <a:lstStyle/>
          <a:p>
            <a:r>
              <a:t>BIM技术对脚手架施工质量控制的影响分析</a:t>
            </a:r>
          </a:p>
        </p:txBody>
      </p:sp>
      <p:sp>
        <p:nvSpPr>
          <p:cNvPr id="4" name="Content Placeholder 3"/>
          <p:cNvSpPr>
            <a:spLocks noGrp="1"/>
          </p:cNvSpPr>
          <p:nvPr>
            <p:ph sz="half" idx="2"/>
          </p:nvPr>
        </p:nvSpPr>
        <p:spPr/>
        <p:txBody>
          <a:bodyPr/>
          <a:lstStyle/>
          <a:p>
            <a:r>
              <a:t>1. 材料管理：BIM技术可以精确计算所需的脚手架材料数量，并跟踪材料的使用情况。这有助于避免浪费和缺货，确保施工现场有足够的材料用于施工。</a:t>
            </a:r>
          </a:p>
          <a:p>
            <a:r>
              <a:t>2. 质量检查：BIM技术可以通过模型对比和数据分析来检测脚手架的施工质量。通过对现场的实际测量结果与BIM模型进行比较，可以及时发现质量问题并进行改正，保证施工质量和进度。</a:t>
            </a:r>
          </a:p>
          <a:p>
            <a:r>
              <a:t>3. 进度控制：BIM技术可以实时监控脚手架的施工进度，并根据实际情况调整施工计划。通过与项目管理系统集成，可以实现项目的精细化管理，提高施工效率和质量。</a:t>
            </a:r>
          </a:p>
        </p:txBody>
      </p:sp>
      <p:sp>
        <p:nvSpPr>
          <p:cNvPr id="5" name="Text Placeholder 4"/>
          <p:cNvSpPr>
            <a:spLocks noGrp="1"/>
          </p:cNvSpPr>
          <p:nvPr>
            <p:ph type="body" idx="3"/>
          </p:nvPr>
        </p:nvSpPr>
        <p:spPr/>
        <p:txBody>
          <a:bodyPr/>
          <a:lstStyle/>
          <a:p>
            <a:r>
              <a:t>BIM技术在脚手架施工成本控制中的应用</a:t>
            </a:r>
          </a:p>
        </p:txBody>
      </p:sp>
      <p:sp>
        <p:nvSpPr>
          <p:cNvPr id="6" name="Content Placeholder 5"/>
          <p:cNvSpPr>
            <a:spLocks noGrp="1"/>
          </p:cNvSpPr>
          <p:nvPr>
            <p:ph sz="half" idx="4"/>
          </p:nvPr>
        </p:nvSpPr>
        <p:spPr/>
        <p:txBody>
          <a:bodyPr/>
          <a:lstStyle/>
          <a:p>
            <a:r>
              <a:t>1. 准确预算：BIM</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https://d.book118.com/928123060042006037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BIM技术在脚手架施工中的应用背景</vt:lpstr>
      <vt:lpstr> BIM技术在脚手架施工中的应用背景</vt:lpstr>
      <vt:lpstr> BIM技术在脚手架施工中的应用背景</vt:lpstr>
      <vt:lpstr> BIM技术在脚手架施工中的应用背景</vt:lpstr>
      <vt:lpstr> 脚手架施工方案模拟的BIM方法介绍</vt:lpstr>
      <vt:lpstr>#. 脚手架施工方案模拟的BIM方法介绍</vt:lpstr>
      <vt:lpstr>#. 脚手架施工方案模拟的BIM方法介绍</vt:lpstr>
      <vt:lpstr>#. 脚手架施工方案模拟的BIM方法介绍</vt:lpstr>
      <vt:lpstr> 基于BIM的脚手架施工方案设计流程</vt:lpstr>
      <vt:lpstr> 基于BIM的脚手架施工方案设计流程</vt:lpstr>
      <vt:lpstr> 基于BIM的脚手架施工方案设计流程</vt:lpstr>
      <vt:lpstr> 基于BIM的脚手架施工方案设计流程</vt:lpstr>
      <vt:lpstr> BIM技术对脚手架施工方案的影响分析</vt:lpstr>
      <vt:lpstr> BIM技术对脚手架施工方案的影响分析</vt:lpstr>
      <vt:lpstr> BIM技术对脚手架施工方案的影响分析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2024-09-17T01:11:30.921</cp:lastPrinted>
  <dcterms:created xsi:type="dcterms:W3CDTF">2024-09-16T17:11:30Z</dcterms:created>
  <dcterms:modified xsi:type="dcterms:W3CDTF">2024-09-16T17:11:32Z</dcterms:modified>
</cp:coreProperties>
</file>