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EA35B-0C55-4691-A764-2B701ED6F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44D50-EF8E-47A6-A68A-47BE9091B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D1AEA-2304-4DA9-972A-F0B4AFC63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8C117F-5A0C-456D-8CF1-467126B84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A7938C-3FA4-4FB0-B17D-013127C6F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47052D-DC09-4C04-9C9A-46E8072B3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876515-2C2E-4068-A887-95D7FF33A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CDA861-350D-4B49-AD3F-66FFCA325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6D492-9ACD-409E-AFE6-F7AD717C4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C418A-2B5A-4F4C-8E6E-2B6506F76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65549-AC3A-49EA-A5B4-7598F1FFB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231170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吸烟的危害综合实践活动方案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活动策划与准备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知识普及环节设计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实践操作环节设计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274" r="172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全球范围内，吸烟人口数量庞大，且呈现年轻化趋势。烟草中的有害物质对人体健康造成严重威胁。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吸烟现状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吸烟可导致多种疾病，如肺癌、心血管疾病、呼吸系统疾病等，严重影响个人和家庭的生活质量。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危害程度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吸烟现状及危害程度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通过综合实践活动，提高公众对吸烟危害的认识，增强自我保健意识，倡导健康生活方式。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本次活动有助于推动社会形成禁烟氛围，降低吸烟率，提高全民健康水平，具有深远的社会意义。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活动目标与意义阐述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意义阐述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主要受众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青少年、吸烟者及其家属、社会公众。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受众特点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青少年处于身心发育关键期，易受外界影响；吸烟者及其家属对吸烟危害有切身感受；社会公众对健康生活方式有高度关注。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受众群体分析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活动策划与准备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943" r="1794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237" r="1823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制定详细活动计划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通过综合实践活动，使参与者深入了解吸烟的危害，增强拒绝吸烟的意识和能力。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包括讲座、展览、互动体验、问卷调查等多种形式，以全面展示吸烟的危害。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确定活动的起止时间，以及各项具体活动的安排。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选择适合的活动场所，如学校、社区中心等。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活动目标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活动内容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活动时间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活动地点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人员配置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物资筹备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场地布置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预算制定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资源整合及预算编制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组建活动策划小组，明确各项工作的负责人和参与人员。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列出所需物资清单，包括宣传材料、展品、设备等，并提前进行采购和准备。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根据活动需要，提前预约并布置好活动场地。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根据活动规模和实际需求，制定详细的预算方案。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233" b="323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9542" r="1954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利用学校、社区、网络等多种渠道进行活动宣传，扩大活动影响力。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宣传渠道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制作吸引人的宣传海报、传单等宣传品，突出活动的主题和亮点。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宣传内容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利用社交媒体平台发布活动信息，吸引更多人关注和参与。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与相关机构或组织合作，共同推广活动，提高活动的知名度和参与度。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合作推广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宣传推广策略制定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知识普及环节设计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https://d.book118.com/928123117017006025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2024-09-01T14:51:54.540</cp:lastPrinted>
  <dcterms:created xsi:type="dcterms:W3CDTF">2024-09-01T06:51:54Z</dcterms:created>
  <dcterms:modified xsi:type="dcterms:W3CDTF">2024-09-01T06:51:56Z</dcterms:modified>
</cp:coreProperties>
</file>