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8DB41-881E-438F-B2FF-C2BE7AD68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7B278-5B64-46E9-BC50-9C91CAE6A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FA2E5-914F-4D84-9716-652D84B23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50AC8-246E-4D33-B064-0E5A6FBE9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B299D7-DD54-4963-B96B-41E168553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719877-5157-4C4C-84A2-859843EA3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7751B2-B6D9-44C7-AA19-9D30E9063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1F366-54FB-4D77-8401-56AC6016B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FCE32-9432-4527-B3BC-6C22442C6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AB46C-5499-4C6D-893A-E47ACD7DE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ACD81-96D0-4C54-8274-D7884D227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2403306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急诊突发事件处理流程中的现场救援和伤员疏散措施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现场救援措施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伤员疏散措施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现场指挥与协调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资源保障与后续处理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培训与演练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完善医疗体系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推动医疗机构不断完善急诊突发事件处理流程，提高整体医疗服务水平。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通过了解急诊突发事件处理流程，提高医护人员对现场救援和伤员疏散措施的应对能力。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确保在突发事件中，患者能够得到及时、有效的救治，降低伤亡率。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急诊突发事件是指在医疗机构内突然发生的、需要紧急处理的医疗事件，如火灾、地震、恐怖袭击等。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具有突发性、紧急性、危害性和不确定性等特点，需要医护人员迅速做出反应。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708" b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遵循“先救命、后治伤、先重后轻”的处理原则，优先救治危重患者，确保患者生命安全。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处理原则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急诊突发事件概述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现场救援措施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救援人员组成及职责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负责现场整体指挥，协调各方资源，制定紧急救援方案。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负责伤员的现场救治，包括止血、包扎、心肺复苏等紧急处理。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负责火源控制、危险物品处理及现场安全保障。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负责维护现场秩序，疏散人群，保障救援通道畅通。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救援指挥人员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医疗救护人员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消防人员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警务人员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现场安全评估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迅速判断现场环境是否安全，有无继续发生危险的可能，确保救援人员安全。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伤员情况评估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快速检查伤员伤情，进行轻重缓急分类，优先处理危重伤员。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初步救治措施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根据伤员情况，采取止血、包扎、固定等初步救治措施，防止伤情恶化。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现场评估与初步处理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对心跳呼吸骤停的伤员立即进行心肺复苏术，包括胸外按压、人工呼吸等。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快速转运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042" r="19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对休克、昏迷等危重病人采取相应的急救措施，如输液、吸氧等。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将经过初步救治的伤员迅速转运至医疗机构接受进一步治疗。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紧急医疗救治措施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伤员疏散措施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0" r="1325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优先疏散重伤员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在突发事件中，应优先疏散重伤员，特别是那些生命垂危、需要紧急救治的伤员。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分级分类疏散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根据伤员的伤情和紧急程度，进行分级分类疏散，合理安排疏散顺序和方式。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快速安全疏散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在确保安全的前提下，尽快将伤员疏散到安全区域，以便接受进一步的治疗和救助。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疏散原则与策略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在急诊突发事件发生前，应预先规划好疏散路线，确保路线畅通无阻。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预先规划疏散路线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在疏散路线上设置明显的标识，以便伤员和救援人员能够快速识别并沿着正确路线疏散。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设置明显标识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针对行动不便、视力或听力障碍等特殊需求的伤员，应设置相应的辅助设施和标识。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考虑特殊需求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疏散路线规划与标识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提供必要的安全防护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为伤员提供必要的安全防护措施，如佩戴安全帽、使用担架等，以减少二次伤害的风险。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与相关部门紧密协作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与消防、公安等相关部门紧密协作，共同维护现场秩序和安全，确保伤员安全疏散。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确保疏散通道畅通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在疏散过程中，应确保疏散通道畅通无阻，及时清理障碍物和危险品。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疏散过程中的安全保障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https://d.book118.com/928124033067006036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2024-09-15T21:01:38.922</cp:lastPrinted>
  <dcterms:created xsi:type="dcterms:W3CDTF">2024-09-15T13:01:38Z</dcterms:created>
  <dcterms:modified xsi:type="dcterms:W3CDTF">2024-09-15T13:01:41Z</dcterms:modified>
</cp:coreProperties>
</file>