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7C3A9-B92E-4BB8-82FD-5706A923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40305-41B8-4CDA-A89D-1E15887C6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116B0-6C33-4CB5-A43C-B00FAA4A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4A4A2-7165-4DC5-A8E3-A6E135DD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34494-BCD0-4BEB-A522-62CEF787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912AB-C743-486D-83D0-8777BCF9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18AF7-8036-4019-9E04-57EDE454D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62BAF-93B5-46DB-9A7E-65CBFEA2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7AA15-C0B5-4159-B53C-2346B66E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9D333-2A76-4CC7-B673-A54D0189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C399-D754-4C59-A0C6-7787E90E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4123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硬件功能验证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硬件功能验证简介
 验证方法和工具
 测试计划和用例设计
 仿真和模拟技术
 形式化验证技术
 功能覆盖和性能分析
 调试和错误定位技术
 总结和未来展望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硬件功能验证简介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硬件功能验证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硬件功能验证简介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硬件功能验证简介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1.验证的重要性：硬件功能验证是确保硬件设计正确性和可靠性的关键步骤，对于提高硬件产品的质量和竞争力至关重要。</a:t>
            </a:r>
          </a:p>
          <a:p>
            <a:r>
              <a:t>2.验证流程：硬件功能验证通常包括设计规范制定、测试用例设计、仿真验证、形式化验证等环节，需要严格遵循流程以确保验证的准确性和有效性。</a:t>
            </a:r>
          </a:p>
          <a:p>
            <a:r>
              <a:t>3.验证技术：硬件功能验证采用了多种技术，如仿真器技术、形式化验证技术、等价性检查技术等，每种技术都有其特点和适用范围，需要根据具体情况选择合适的技术。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硬件功能验证的挑战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1.复杂性：随着硬件设计的规模和复杂度不断增加，硬件功能验证的难度和成本也在不断提高，需要采用更加先进的验证技术和方法。</a:t>
            </a:r>
          </a:p>
          <a:p>
            <a:r>
              <a:t>2.时效性：硬件功能验证需要保证及时性和准确性，以确保产品能够按时上市，同时避免因验证不足而导致的质量问题。</a:t>
            </a:r>
          </a:p>
          <a:p>
            <a:r>
              <a:t>3.可扩展性：随着技术的不断进步和应用需求的不断变化，硬件功能验证需要具备可扩展性，以适应未来的发展和变化。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硬件功能验证简介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硬件功能验证的发展趋势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1.智能化：随着人工智能技术的不断发展，硬件功能验证将更加注重智能化，利用机器学习、深度学习等技术提高验证效率和准确性。</a:t>
            </a:r>
          </a:p>
          <a:p>
            <a:r>
              <a:t>2.云化：云计算技术的发展为硬件功能验证提供了新的平台和工具，可以实现更大规模、更高效的验证。</a:t>
            </a:r>
          </a:p>
          <a:p>
            <a:r>
              <a:t>3.标准化：随着硬件设计技术和验证技术的不断发展，硬件功能验证将更加注重标准化，制定统一的规范和标准，提高验证的可重复性和可靠性。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验证方法和工具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硬件功能验证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验证方法和工具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仿真验证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1.仿真验证是通过模拟系统行为来检查硬件功能的有效方法，这种方法可以在实际硬件制作之前发现并修正设计错误。</a:t>
            </a:r>
          </a:p>
          <a:p>
            <a:r>
              <a:t>2.仿真验证可以使用专门的硬件描述语言进行，如Verilog和VHDL，这些语言可以模拟硬件行为，便于进行功能验证。</a:t>
            </a:r>
          </a:p>
          <a:p>
            <a:r>
              <a:t>3.仿真验证需要构建完善的测试平台，以确保测试的全面性和准确性。同时，需要利用形式化验证方法提高验证的严谨性。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形式化验证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1.形式化验证是通过数学方法证明硬件功能正确性的一种技术，可以提高验证的精度和可信度。</a:t>
            </a:r>
          </a:p>
          <a:p>
            <a:r>
              <a:t>2.形式化验证可以采用模型检查、定理证明等方法，这些方法可以自动或半自动地进行验证，提高验证效率。</a:t>
            </a:r>
          </a:p>
          <a:p>
            <a:r>
              <a:t>3.形式化验证需要在设计早期介入，以便尽早发现设计中的错误，减少后期修改的成本。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验证方法和工具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基于断言的验证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1.基于断言的验证是一种通过编写断言来描述硬件预期行为，然后检查实际行为是否符合预期的方法。</a:t>
            </a:r>
          </a:p>
          <a:p>
            <a:r>
              <a:t>2.断言可以采用属性规范语言（PSL）、SystemVerilog等语言进行编写，便于进行自动化验证。</a:t>
            </a:r>
          </a:p>
          <a:p>
            <a:r>
              <a:t>3.基于断言的验证可以提高验证的可观察性和可控制性，便于定位问题并进行调试。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硬件仿真器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1.硬件仿真器是一种用于硬件功能验证的工具，可以模拟硬件的实际运行环境。</a:t>
            </a:r>
          </a:p>
          <a:p>
            <a:r>
              <a:t>2.硬件仿真器支持多种硬件描述语言，如Verilog、VHDL等，便于进行硬件设计和验证。</a:t>
            </a:r>
          </a:p>
          <a:p>
            <a:r>
              <a:t>3.硬件仿真器需要提供高效的性能和精确的模拟结果，以提高验证的效率和准确性。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验证方法和工具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1.形式化验证工具是用于进行形式化验证的软件工具，可以帮助用户自动或半自动地进行验证。</a:t>
            </a:r>
          </a:p>
          <a:p>
            <a:r>
              <a:t>2.形式化验证工具需要支持多种形式化验证方法，如模型检查、定理证明等，以满足不同用户的需求。</a:t>
            </a:r>
          </a:p>
          <a:p>
            <a:r>
              <a:t>3.形式化验证工具需要提供友好的用户界面和高效的性能，以提高用户的使用体验和验证效率。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硬件测试平台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1.硬件测试平台是用于进行硬件功能测试的工具和环境的集合，包括测试软件、测试数据、测试设备等。</a:t>
            </a:r>
          </a:p>
          <a:p>
            <a:r>
              <a:t>2.硬件测试平台需要支持多种测试方法和技术，如黑盒测试、白盒测试等，以确保测试的全面性和准确性。</a:t>
            </a:r>
          </a:p>
          <a:p>
            <a:r>
              <a:t>3.硬件测试平台需要提供高效的性能和可靠的测试结果，以便用户及时发现和解决硬件设计中的问题。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形式化验证工具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测试计划和用例设计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硬件功能验证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测试计划和用例设计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测试计划制定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1.明确测试目标：确保硬件功能符合设计要求，提高硬件可靠性和稳定性。</a:t>
            </a:r>
          </a:p>
          <a:p>
            <a:r>
              <a:t>2.制定测试策略：根据硬件功能特点和实际应用场景，选择合适的测试方法和工具。</a:t>
            </a:r>
          </a:p>
          <a:p>
            <a:r>
              <a:t>3.设计测试流程：包括测试准备、执行、分析和报告等阶段，确保测试过程有序、高效。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测试用例设计原则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1.完整性：确保测试用例覆盖所有硬件功能点和可能的应用场景。</a:t>
            </a:r>
          </a:p>
          <a:p>
            <a:r>
              <a:t>2.独立性：每个测试用例应独立于其他用例，避免相互干扰，影响测试结果准确性。</a:t>
            </a:r>
          </a:p>
          <a:p>
            <a:r>
              <a:t>3.可重复性：测试用例应具有可重复性，以便多次执行，验证硬件功能稳定性。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测试计划和用例设计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1.等价类划分：将输入域划分为等价类，为每个等价类设计测试用例。</a:t>
            </a:r>
          </a:p>
          <a:p>
            <a:r>
              <a:t>2.边界值分析：针对输入域的边界情况设计测试用例，以发现潜在问题。</a:t>
            </a:r>
          </a:p>
          <a:p>
            <a:r>
              <a:t>3.因果图：分析硬件功能因果关系，根据因果图设计测试用例。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测试数据生成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1.数据多样性：生成多种类型的测试数据，以覆盖硬件功能的不同方面。</a:t>
            </a:r>
          </a:p>
          <a:p>
            <a:r>
              <a:t>2.数据规模：根据硬件处理能力和实际应用需求，生成适当规模的测试数据。</a:t>
            </a:r>
          </a:p>
          <a:p>
            <a:r>
              <a:t>3.数据真实性：尽可能模拟真实场景的数据特征，提高测试的准确性和有效性。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测试计划和用例设计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测试环境搭建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1.环境仿真：搭建与实际应用场景相似的测试环境，模拟硬件运行环境。</a:t>
            </a:r>
          </a:p>
          <a:p>
            <a:r>
              <a:t>2.环境稳定性：确保测试环境稳定可靠，避免因环境问题影响测试结果。</a:t>
            </a:r>
          </a:p>
          <a:p>
            <a:r>
              <a:t>3.环境可扩展性：测试环境应具备可扩展性，以便随着硬件功能升级进行相应调整。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测试执行与结果分析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1.测试执行：按照测试计划和用例设计执行测试，记录测试结果。</a:t>
            </a:r>
          </a:p>
          <a:p>
            <a:r>
              <a:t>2.结果分析：对测试结果进行统计分析，识别硬件功能潜在问题。</a:t>
            </a:r>
          </a:p>
          <a:p>
            <a:r>
              <a:t>3.问题追踪：对发现的问题进行追踪，确保问题得到及时解决，提高硬件质量。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仿真和模拟技术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硬件功能验证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仿真和模拟技术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仿真和模拟技术概述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1.仿真和模拟技术的重要性：在硬件功能验证过程中，仿真和模拟技术能够提供接近真实环境的测试条件，有效提高验证的准确性和效率。</a:t>
            </a:r>
          </a:p>
          <a:p>
            <a:r>
              <a:t>2.仿真和模拟技术的发展趋势：随着技术的不断进步，仿真和模拟技术将更加精细、复杂，更加注重对实际场景的还原和模拟。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仿真和模拟技术分类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1.按照仿真对象分类：可分为电路仿真、系统仿真和行为仿真等。</a:t>
            </a:r>
          </a:p>
          <a:p>
            <a:r>
              <a:t>2.按照仿真时间分类：可分为实时仿真和非实时仿真。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仿真和模拟技术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1.在硬件设计中的应用：通过仿真和模拟技术，可以在设计早期发现和修正潜在的问题，提高硬件设计的可靠性。</a:t>
            </a:r>
          </a:p>
          <a:p>
            <a:r>
              <a:t>2.在验证测试中的应用：仿真和模拟技术可以模拟出各种测试场景，对硬件功能进行全面验证。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仿真和模拟技术优势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1.提高验证效率：通过仿真和模拟技术，可以在短时间内完成大量测试，提高验证效率。</a:t>
            </a:r>
          </a:p>
          <a:p>
            <a:r>
              <a:t>2.降低验证成本：相较于实际场景测试，仿真和模拟技术可以大幅降低测试成本。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仿真和模拟技术应用场景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https://d.book118.com/928124123064006026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硬件功能验证简介</vt:lpstr>
      <vt:lpstr> 硬件功能验证简介</vt:lpstr>
      <vt:lpstr> 硬件功能验证简介</vt:lpstr>
      <vt:lpstr> 验证方法和工具</vt:lpstr>
      <vt:lpstr> 验证方法和工具</vt:lpstr>
      <vt:lpstr> 验证方法和工具</vt:lpstr>
      <vt:lpstr> 验证方法和工具</vt:lpstr>
      <vt:lpstr> 测试计划和用例设计</vt:lpstr>
      <vt:lpstr> 测试计划和用例设计</vt:lpstr>
      <vt:lpstr> 测试计划和用例设计</vt:lpstr>
      <vt:lpstr> 测试计划和用例设计</vt:lpstr>
      <vt:lpstr> 仿真和模拟技术</vt:lpstr>
      <vt:lpstr> 仿真和模拟技术</vt:lpstr>
      <vt:lpstr> 仿真和模拟技术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2024-09-03T20:06:59.955</cp:lastPrinted>
  <dcterms:created xsi:type="dcterms:W3CDTF">2024-09-03T12:06:59Z</dcterms:created>
  <dcterms:modified xsi:type="dcterms:W3CDTF">2024-09-03T12:07:02Z</dcterms:modified>
</cp:coreProperties>
</file>