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003819-2496-403A-A574-C88B9BEB9B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28807-D0A8-4C0C-9A91-23DAFE5A5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C80CB9-1BDF-416E-8C88-9957A6DCC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19E724-046E-46F8-877A-3528FEEA7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106072-7C7B-4FEA-9B94-FEDD027F3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438FCD-A249-47AF-8E71-6E1B5642A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B95E4C-2199-4706-A938-9306D8E1D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749AB7-AA81-4AC0-956C-CEA054C61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9B6726-4344-4CAE-9F05-C464BC480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1CE585-05AC-4F02-B74D-73A19A557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F356E2-91DB-41C0-A1FF-7C2809756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2500307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顾客导向6sigma的简述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6sigma的概念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顾客导向6sigma的概述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顾客导向6sigma的实施步骤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顾客导向6sigma的成功案例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6sigma的概念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542" r="14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6sigma是一种以数据和流程为基础，追求卓越品质和顾客满意的管理哲学和实践方法。它通过减少流程变异、优化流程设计、提高顾客满意度等手段，实现企业持续改进和卓越运营的目标。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6sigma以统计学和概率论为基础，采用量化的方法来分析和改进业务流程，从而达到减少错误、提高质量和效率的目的。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6sigma的定义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随着摩托罗拉公司的成功应用，6sigma逐渐被其他公司所采纳和推广，成为全球范围内广泛采用的一种管理方法。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在实践中，6sigma不断发展和完善，形成了包括顾客导向、数据驱动、跨部门合作等核心思想的完整体系。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7504" r="750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623" r="462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6sigma起源于20世纪80年代的美国摩托罗拉公司，最初是为了解决产品质量问题而采用的一种统计方法。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6sigma的起源与发展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438" r="2243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6sigma强调以顾客为中心，以满足顾客需求为出发点，通过提高顾客满意度来提升企业的竞争力和市场地位。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顾客导向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6sigma注重数据分析和量化管理，通过收集和分析数据来识别问题、制定解决方案和评估改进效果。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6sigma倡导跨部门之间的合作和协同，打破组织壁垒，实现资源共享和优化配置，提高组织整体运营效率。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跨部门合作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6sigma追求持续改进和卓越运营，通过不断优化流程、提高质量、降低成本等手段，实现企业长期稳定的发展。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6sigma的核心思想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顾客导向6sigma的概述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顾客导向6sigma是一种质量管理方法，旨在提高组织的服务质量和业务流程效率。它强调从顾客的角度出发，识别并解决潜在的问题和缺陷，以提供满足或超越顾客期望的产品或服务。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顾客导向6sigma的核心是数据驱动和统计分析，通过收集和分析数据来识别问题、测量当前过程能力、确定改进目标、实施改进措施并监控结果。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顾客导向6sigma的定义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提高顾客满意度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通过改进产品或服务质量，满足或超越顾客期望，从而提高顾客满意度和忠诚度。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通过减少缺陷和浪费，优化业务流程，降低生产成本和运营成本。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通过改进产品或服务质量，提高组织的市场份额和竞争力，从而获得更多的商业机会。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顾客导向6sigma的目标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提高组织绩效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通过改进产品和服务的品质，提高组织的绩效和盈利能力。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增强员工参与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鼓励员工参与改进过程，提高员工的积极性和工作满意度。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通过提供优质的产品和服务，提升组织的品牌形象和市场地位。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顾客导向6sigma的益处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顾客导向6sigma的实施步骤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确定顾客需求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明确顾客需求是实施顾客导向6sigma的第一步，也是至关重要的环节。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通过市场调查、顾客访谈、数据分析等方式，深入了解顾客的需求、期望和痛点，确保对顾客需求有清晰、全面的认识。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https://d.book118.com/928125003076006043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2024-09-23T05:08:56.987</cp:lastPrinted>
  <dcterms:created xsi:type="dcterms:W3CDTF">2024-09-22T21:08:57Z</dcterms:created>
  <dcterms:modified xsi:type="dcterms:W3CDTF">2024-09-22T21:08:59Z</dcterms:modified>
</cp:coreProperties>
</file>