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7FF5F-FE17-4BB6-88D0-9A775DC9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55D05-ED78-4B48-B296-9888E2F8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CD4E-9526-4062-9352-A429FF7BA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0DD24-9E4A-4C96-B65E-C14AFB340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6FEE7-E1B0-4727-98E1-3F32AFE2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EBB78-3FF4-4365-A086-A6615957C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6EA5F-976E-4783-AD67-AF828DA3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85626-FFB3-4281-91FB-971E2658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2F184-9EBA-4719-91B0-1A4D0671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D269C-9FDE-4A8C-92C2-8CD778ED7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4C8CD-3F04-4C22-82E0-16DDE878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510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厂区交通安全培训\n## 1.厂区交通安全现状及重要性\n### 1.1厂区交通安全事故案例分析\n### 1.2厂区交通安全问题的成因\n### 1.3厂区交通安全对员工和企业的影响\n## 2.厂区交通安全规定与标准\n### 2.1国家和地方厂区交通安全法规\n### 2.2厂区交通安全管理制度与流程\n### 2.3厂区交通安全设施与标识\n## 3.驾驶员交通安全培训\n### 3.1驾驶员交通安全培训内容与方法\n### 3.2驾驶员行车安全注意事项\n### 3.3驾驶员应急处理与事故防范\n## 4.行人交通安全培训\n### 4.1行人交通安全意识培养\n### 4.2厂区行人通行规定与注意事项\n### 4.3行人应急处理与事故防范\n## 5.车辆安全管理\n### 5.1车辆安全检查与维护\n### 5.2车辆行驶速度与跟车距离控制\n### 5.3车辆安全驾驶技巧与操作规范\n## 6.厂区交通安全演练与考核\n### 6.1厂区交通安全演练方案与实施\n### 6.2厂区交通安全考核标准与方法\n### 6.3厂区交通安全演练与考核效果评估\n## 7.厂区交通安全持续改进\n### 7.1厂区交通安全培训效果跟踪与反馈\n### 7.2厂区交通安全管理制度与流程优化\n### 7.3厂区交通安全文化建设与推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厂区交通安全培训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厂区交通安全现状及重要性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分析近年来厂区交通事故案例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事故类型：车辆与行人碰撞、车辆与车辆碰撞等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事故原因：驾驶员疏忽、行人未遵守交通规则等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事故后果：人员伤亡、财产损失等</a:t>
                </a:r>
                <a:endParaRPr/>
              </a:p>
            </p:txBody>
          </p:sp>
          <p:sp>
            <p:nvSpPr>
              <p:cNvPr id="2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吸取事故教训，提高交通安全意识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认识到交通安全事故的危害性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提高员工对交通安全的重视程度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加强厂区交通安全管理</a:t>
                </a:r>
                <a:endParaRPr/>
              </a:p>
            </p:txBody>
          </p:sp>
          <p:sp>
            <p:nvSpPr>
              <p:cNvPr id="2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制定针对性的交通安全措施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完善交通安全管理制度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加强交通安全培训与教育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提高交通安全设施的完善程度</a:t>
                </a:r>
                <a:endParaRPr/>
              </a:p>
            </p:txBody>
          </p:sp>
          <p:sp>
            <p:nvSpPr>
              <p:cNvPr id="2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厂区交通安全事故案例分析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9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驾驶员因素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驾驶员交通安全意识薄弱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驾驶员驾驶技能不足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驾驶员违反交通规则</a:t>
                </a:r>
                <a:endParaRPr/>
              </a:p>
            </p:txBody>
          </p:sp>
          <p:pic>
            <p:nvPicPr>
              <p:cNvPr id="29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行人因素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行人未遵守交通规则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行人横穿马路、乱穿车行道等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行人注意力不集中，易发生碰撞</a:t>
                </a:r>
                <a:endParaRPr/>
              </a:p>
            </p:txBody>
          </p:sp>
          <p:pic>
            <p:nvPicPr>
              <p:cNvPr id="30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车辆因素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车辆安全技术性能不合格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车辆维护不到位，存在安全隐患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车辆行驶速度过快，导致事故风险增加</a:t>
                </a:r>
                <a:endParaRPr/>
              </a:p>
            </p:txBody>
          </p:sp>
          <p:pic>
            <p:nvPicPr>
              <p:cNvPr id="30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厂区道路狭窄，交通拥堵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厂区照明条件不佳，影响驾驶员视线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厂区交通安全标志不清晰，导向不明确</a:t>
                </a:r>
                <a:endParaRPr/>
              </a:p>
            </p:txBody>
          </p:sp>
          <p:pic>
            <p:nvPicPr>
              <p:cNvPr id="31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厂区交通安全问题的成因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厂区交通安全对员工和企业的影响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对员工的影响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影响员工生命安全，导致人员伤亡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影响员工工作效率，增加交通事故风险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影响员工企业形象，损害企业声誉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企业承担事故责任，造成财产损失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企业生产效率下降，影响生产经营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企业形象受损，影响招聘和客户合作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厂区交通安全规定与标准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国家道路交通安全法规</a:t>
                </a:r>
                <a:endParaRPr/>
              </a:p>
            </p:txBody>
          </p:sp>
          <p:sp>
            <p:nvSpPr>
              <p:cNvPr id="3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《道路交通安全法》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《道路交通安全法实施条例》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《道路交通安全违法行为处理程序规定》等</a:t>
                </a:r>
                <a:endParaRPr/>
              </a:p>
            </p:txBody>
          </p:sp>
        </p:grpSp>
        <p:grpSp>
          <p:nvGrpSpPr>
            <p:cNvPr id="3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地方厂区交通安全法规</a:t>
                </a:r>
                <a:endParaRPr/>
              </a:p>
            </p:txBody>
          </p:sp>
          <p:sp>
            <p:nvSpPr>
              <p:cNvPr id="3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根据地方实际情况制定相应法规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参照国家法规，结合厂区特点制定</a:t>
                </a:r>
                <a:endParaRPr/>
              </a:p>
            </p:txBody>
          </p:sp>
        </p:grpSp>
        <p:grpSp>
          <p:nvGrpSpPr>
            <p:cNvPr id="3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遵守法规，保障厂区交通安全</a:t>
                </a:r>
                <a:endParaRPr/>
              </a:p>
            </p:txBody>
          </p:sp>
          <p:sp>
            <p:nvSpPr>
              <p:cNvPr id="3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加强法规宣传教育，提高员工守法意识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严格依法管理，确保厂区交通安全</a:t>
                </a:r>
                <a:endParaRPr/>
              </a:p>
            </p:txBody>
          </p:sp>
        </p:grpSp>
      </p:grpSp>
      <p:pic>
        <p:nvPicPr>
          <p:cNvPr id="3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国家和地方厂区交通安全法规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5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明确交通安全管理职责和权限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规定交通安全培训与教育要求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设定交通安全考核标准和奖惩措施</a:t>
                </a:r>
                <a:endParaRPr/>
              </a:p>
            </p:txBody>
          </p:sp>
          <p:sp>
            <p:nvSpPr>
              <p:cNvPr id="3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制定厂区交通安全管理制度</a:t>
                </a:r>
                <a:endParaRPr/>
              </a:p>
            </p:txBody>
          </p:sp>
        </p:grpSp>
        <p:grpSp>
          <p:nvGrpSpPr>
            <p:cNvPr id="35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加强对驾驶员、行人的安全管理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定期开展交通安全检查与维护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及时处理交通事故，防止事故扩大</a:t>
                </a:r>
                <a:endParaRPr/>
              </a:p>
            </p:txBody>
          </p:sp>
          <p:sp>
            <p:nvSpPr>
              <p:cNvPr id="3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完善厂区交通安全管理流程</a:t>
                </a:r>
                <a:endParaRPr/>
              </a:p>
            </p:txBody>
          </p:sp>
        </p:grpSp>
        <p:grpSp>
          <p:nvGrpSpPr>
            <p:cNvPr id="35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加强员工交通安全培训与教育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严格执行交通安全考核与奖惩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不断优化交通安全管理制度与流程</a:t>
                </a:r>
                <a:endParaRPr/>
              </a:p>
            </p:txBody>
          </p:sp>
          <p:sp>
            <p:nvSpPr>
              <p:cNvPr id="3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落实厂区交通安全管理制度</a:t>
                </a:r>
                <a:endParaRPr/>
              </a:p>
            </p:txBody>
          </p:sp>
        </p:grpSp>
      </p:grpSp>
      <p:pic>
        <p:nvPicPr>
          <p:cNvPr id="35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厂区交通安全管理制度与流程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6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6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6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减速带、警示灯、标志牌等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确保交通安全设施完好，发挥作用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定期检查维护交通安全设施</a:t>
                </a:r>
                <a:endParaRPr/>
              </a:p>
            </p:txBody>
          </p:sp>
          <p:sp>
            <p:nvSpPr>
              <p:cNvPr id="3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设置厂区交通安全设施</a:t>
                </a:r>
                <a:endParaRPr/>
              </a:p>
            </p:txBody>
          </p:sp>
        </p:grpSp>
        <p:grpSp>
          <p:nvGrpSpPr>
            <p:cNvPr id="37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导向标识、警示标识、限速标识等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标识清晰、醒目，易于识别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定期检查维护交通安全标识</a:t>
                </a:r>
                <a:endParaRPr/>
              </a:p>
            </p:txBody>
          </p:sp>
          <p:sp>
            <p:nvSpPr>
              <p:cNvPr id="37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规范厂区交通安全标识</a:t>
                </a:r>
                <a:endParaRPr/>
              </a:p>
            </p:txBody>
          </p:sp>
          <p:sp>
            <p:nvSpPr>
              <p:cNvPr id="37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7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加强交通安全设施与标识的宣传教育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提高员工遵守交通规则的意识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降低交通事故发生风险</a:t>
                </a:r>
                <a:endParaRPr/>
              </a:p>
            </p:txBody>
          </p:sp>
          <p:sp>
            <p:nvSpPr>
              <p:cNvPr id="37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提高员工对交通安全设施的认知度</a:t>
                </a:r>
                <a:endParaRPr/>
              </a:p>
            </p:txBody>
          </p:sp>
          <p:sp>
            <p:nvSpPr>
              <p:cNvPr id="37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厂区交通安全设施与标识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驾驶员交通安全培训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驾驶员交通安全培训内容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交通法规、安全驾驶技巧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应急处理与事故防范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驾驶员心理健康与压力管理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驾驶员交通安全培训方法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理论讲解、实际操作演练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视频教学、案例分析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互动讨论、经验交流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提高驾驶员交通安全意识和技能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严格执行交通安全培训制度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定期对驾驶员进行考核与奖惩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不断优化培训内容和方法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驾驶员交通安全培训内容与方法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遵守交通法规，确保安全行车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遵守限速规定，控制行车速度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遵守交通信号，确保行车安全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遵守车道划分，保持安全距离</a:t>
                </a:r>
                <a:endParaRPr/>
              </a:p>
            </p:txBody>
          </p:sp>
          <p:sp>
            <p:nvSpPr>
              <p:cNvPr id="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注意观察，避免事故风险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提高驾驶员注意力，避免分心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仔细观察行人、非机动车等交通参与者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提前预判交通情况，采取措施避免事故</a:t>
                </a:r>
                <a:endParaRPr/>
              </a:p>
            </p:txBody>
          </p:sp>
          <p:sp>
            <p:nvSpPr>
              <p:cNvPr id="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定期检查维护车辆，确保车辆安全性能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检查车辆制动、转向、灯光等设施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定期进行车辆保养与维护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确保车辆安全技术性能达标</a:t>
                </a:r>
                <a:endParaRPr/>
              </a:p>
            </p:txBody>
          </p:sp>
          <p:sp>
            <p:nvSpPr>
              <p:cNvPr id="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驾驶员行车安全注意事项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掌握应急处理措施，降低事故损失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驾驶员遇到紧急情况时的应对措施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交通事故的现场处理方法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事故后的处理流程与报告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预防交通事故，提高行车安全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加强驾驶员交通安全培训与教育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严格执行交通安全管理制度与流程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提高驾驶员交通安全意识和技能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驾驶员应急处理与事故防范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行人交通安全培训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加强行人交通安全宣传教育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提高行人交通安全意识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遵守交通规则，确保自身安全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关爱生命，珍爱健康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培养行人良好的交通行为习惯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遵守人行道、人行横道等交通规则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看红绿灯，确保安全通行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不乱穿车行道，避免事故风险</a:t>
                </a:r>
                <a:endParaRPr/>
              </a:p>
            </p:txBody>
          </p:sp>
          <p:pic>
            <p:nvPicPr>
              <p:cNvPr id="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提高行人自我保护能力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学会正确判断交通环境，避免危险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掌握应急处理措施，降低事故损失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提高行人交通安全意识和技能</a:t>
                </a:r>
                <a:endParaRPr/>
              </a:p>
            </p:txBody>
          </p:sp>
          <p:pic>
            <p:nvPicPr>
              <p:cNvPr id="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行人交通安全意识培养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https://d.book118.com/928125101053006040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厂区交通安全培训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2024-09-18T20:05:26.558</cp:lastPrinted>
  <dcterms:created xsi:type="dcterms:W3CDTF">2024-09-18T12:05:26Z</dcterms:created>
  <dcterms:modified xsi:type="dcterms:W3CDTF">2024-09-18T12:05:28Z</dcterms:modified>
</cp:coreProperties>
</file>