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ELVVKH+SCDBDI+ArialMT"/>
      <p:regular r:id="rId17"/>
    </p:embeddedFont>
    <p:embeddedFont>
      <p:font typeface="BLUQUK+MS-UIGothic"/>
      <p:regular r:id="rId18"/>
    </p:embeddedFont>
    <p:embeddedFont>
      <p:font typeface="PGMFKS+TDBRFI+MicrosoftYaHei-Bold"/>
      <p:regular r:id="rId19"/>
    </p:embeddedFont>
    <p:embeddedFont>
      <p:font typeface="CSCJWK+UECFLS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9C088-D40B-4A98-9A06-B0FAFBCEC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9A9BB-E68B-4F29-AB71-AEE79AB5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2EF9F-39DF-464A-905A-D297C7746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08619-363E-460B-A926-D7DA21E7E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F62A9-E8C6-4F4E-9403-39CEA4137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C93A1-98D0-472E-80F2-A07DECFE4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61D89-7744-4EF0-8F75-A2235041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DC7E9-A898-45D2-BDFA-2A1D511F2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13D89-C0C7-49E3-9202-9F7ED4244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D5350-DBEA-4AAA-816F-7E326DDB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DBCC0-8250-411B-A1A7-279FC14E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613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4439861" cy="24294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LVVKH+SCDBDI+ArialMT"/>
                <a:cs typeface="ELVVKH+SCDBD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层领导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干部的角色与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LVVKH+SCDBDI+ArialMT"/>
                <a:cs typeface="ELVVKH+SCDBD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心理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与困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LVVKH+SCDBDI+ArialMT"/>
                <a:cs typeface="ELVVKH+SCDBD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心理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适方法与技巧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LVVKH+SCDBDI+ArialMT"/>
                <a:cs typeface="ELVVKH+SCDBD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力与心理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LUQUK+MS-UIGothic"/>
                <a:cs typeface="BLUQUK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441217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LVVKH+SCDBDI+ArialMT"/>
                <a:cs typeface="ELVVKH+SCDBD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案例分析与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践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00B6FF"/>
                </a:solidFill>
                <a:latin typeface="BLUQUK+MS-UIGothic"/>
                <a:cs typeface="BLUQUK+MS-UIGothic"/>
              </a:rPr>
              <a:t>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PGMFKS+TDBRFI+MicrosoftYaHei-Bold"/>
                <a:cs typeface="PGMFKS+TDBRF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角色定位与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LUQUK+MS-UIGothic"/>
                <a:cs typeface="BLUQUK+MS-UIGothic"/>
              </a:rPr>
              <a:t>角色定位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工作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力与挑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LUQUK+MS-UIGothic"/>
                <a:cs typeface="BLUQUK+MS-UIGothic"/>
              </a:rPr>
              <a:t>工作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1550">
                <a:solidFill>
                  <a:srgbClr val="00B6FF"/>
                </a:solidFill>
                <a:latin typeface="BLUQUK+MS-UIGothic"/>
                <a:cs typeface="BLUQUK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LUQUK+MS-UIGothic"/>
                <a:cs typeface="BLUQUK+MS-UIGothic"/>
              </a:rPr>
              <a:t>挑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LUQUK+MS-UIGothic"/>
                <a:cs typeface="BLUQUK+MS-UIGothic"/>
              </a:rPr>
              <a:t>随着社会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LUQUK+MS-UIGothic"/>
                <a:cs typeface="BLUQUK+MS-UIGothic"/>
              </a:rPr>
              <a:t>展和政策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BLUQUK+MS-UIGothic"/>
                <a:cs typeface="BLUQUK+MS-UIGothic"/>
              </a:rPr>
              <a:t>整，基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层领导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LUQUK+MS-UIGothic"/>
                <a:cs typeface="BLUQUK+MS-UIGothic"/>
              </a:rPr>
              <a:t>干部需要不断更新知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BLUQUK+MS-UIGothic"/>
                <a:cs typeface="BLUQUK+MS-UIGothic"/>
              </a:rPr>
              <a:t>，提高自身素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BLUQUK+MS-UIGothic"/>
                <a:cs typeface="BLUQUK+MS-UIGothic"/>
              </a:rPr>
              <a:t>和能力，以适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LUQUK+MS-UIGothic"/>
                <a:cs typeface="BLUQUK+MS-UIGothic"/>
              </a:rPr>
              <a:t>新的工作要求。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心理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适的重要性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GMFKS+TDBRFI+MicrosoftYaHei-Bold"/>
                <a:cs typeface="PGMFKS+TDBRF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GMFKS+TDBRFI+MicrosoftYaHei-Bold"/>
                <a:cs typeface="PGMFKS+TDBRF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GMFKS+TDBRFI+MicrosoftYaHei-Bold"/>
                <a:cs typeface="PGMFKS+TDBRF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BLUQUK+MS-UIGothic"/>
                <a:cs typeface="BLUQUK+MS-UIGothic"/>
              </a:rPr>
              <a:t>保持健康心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BLUQUK+MS-UIGothic"/>
                <a:cs typeface="BLUQUK+MS-UIGothic"/>
              </a:rPr>
              <a:t>提高工作效率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LUQUK+MS-UIGothic"/>
                <a:cs typeface="BLUQUK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00B6FF"/>
                </a:solidFill>
                <a:latin typeface="BLUQUK+MS-UIGothic"/>
                <a:cs typeface="BLUQUK+MS-UIGothic"/>
              </a:rPr>
              <a:t>个人成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工作倦怠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LUQUK+MS-UIGothic"/>
                <a:cs typeface="BLUQUK+MS-UIGothic"/>
              </a:rPr>
              <a:t>表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2000" spc="25">
                <a:solidFill>
                  <a:srgbClr val="FFFDFD"/>
                </a:solidFill>
                <a:latin typeface="BLUQUK+MS-UIGothic"/>
                <a:cs typeface="BLUQUK+MS-UIGothic"/>
              </a:rPr>
              <a:t>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合理安排工作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，注重工作与生活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的平衡；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找工作的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趣和意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，增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力；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求同事、朋友或家人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的支持和鼓励。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2844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工作失去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情，感到无聊、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厌烦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甚至出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拖延工作的情况。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LUQUK+MS-UIGothic"/>
                <a:cs typeface="BLUQUK+MS-UIGothic"/>
              </a:rPr>
              <a:t>原因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度的工作、缺乏休息和放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松的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、工作与个人价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的冲突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LUQUK+MS-UIGothic"/>
                <a:cs typeface="BLUQUK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虑</a:t>
            </a: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与抑郁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LUQUK+MS-UIGothic"/>
                <a:cs typeface="BLUQUK+MS-UIGothic"/>
              </a:rPr>
              <a:t>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LUQUK+MS-UIGothic"/>
                <a:cs typeface="BLUQUK+MS-UIGothic"/>
              </a:rPr>
              <a:t>表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300" spc="25">
                <a:solidFill>
                  <a:srgbClr val="00B6FF"/>
                </a:solidFill>
                <a:latin typeface="BLUQUK+MS-UIGothic"/>
                <a:cs typeface="BLUQUK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关系困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LUQUK+MS-UIGothic"/>
                <a:cs typeface="BLUQUK+MS-UIGothic"/>
              </a:rPr>
              <a:t>表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LUQUK+MS-UIGothic"/>
                <a:cs typeface="BLUQUK+MS-UIGothic"/>
              </a:rPr>
              <a:t>原因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300" spc="25">
                <a:solidFill>
                  <a:srgbClr val="00B6FF"/>
                </a:solidFill>
                <a:latin typeface="BLUQUK+MS-UIGothic"/>
                <a:cs typeface="BLUQUK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自我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00B6FF"/>
                </a:solidFill>
                <a:latin typeface="BLUQUK+MS-UIGothic"/>
                <a:cs typeface="BLUQUK+MS-UIGothic"/>
              </a:rPr>
              <a:t>知与成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LUQUK+MS-UIGothic"/>
                <a:cs typeface="BLUQUK+MS-UIGothic"/>
              </a:rPr>
              <a:t>表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BLUQUK+MS-UIGothic"/>
                <a:cs typeface="BLUQUK+MS-UIGothic"/>
              </a:rPr>
              <a:t>原因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000" spc="25">
                <a:solidFill>
                  <a:srgbClr val="00B6FF"/>
                </a:solidFill>
                <a:latin typeface="BLUQUK+MS-UIGothic"/>
                <a:cs typeface="BLUQUK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自我价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和能力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疑，感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到迷茫和无助，缺乏明确的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划和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展方向。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力、家庭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任和个人期望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的矛盾；缺乏自我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业规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划能力。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行自我反思和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估，了解自己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和不足；制定明确的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划和目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或培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BLUQUK+MS-UIGothic"/>
                <a:cs typeface="BLUQUK+MS-UIGothic"/>
              </a:rPr>
              <a:t>，提升自己的能力和技能。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https://d.book118.com/928126132070006042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ELVVKH+SCDBDI+ArialMT</vt:lpstr>
      <vt:lpstr>Times New Roman</vt:lpstr>
      <vt:lpstr>BLUQUK+MS-UIGothic</vt:lpstr>
      <vt:lpstr>SimSun</vt:lpstr>
      <vt:lpstr>PGMFKS+TDBRFI+MicrosoftYaHei-Bold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2024-09-21T16:42:17.361</cp:lastPrinted>
  <dcterms:created xsi:type="dcterms:W3CDTF">2024-09-21T08:42:17Z</dcterms:created>
  <dcterms:modified xsi:type="dcterms:W3CDTF">2024-09-21T08:42:18Z</dcterms:modified>
</cp:coreProperties>
</file>