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B8011E9-52B9-4C1A-A233-93B1961212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50324F9-8380-41C8-9816-3F3122DAB0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F0E45D5-F4E7-4B25-AB52-217FAB92BD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48020AF-18C6-44BC-9A88-E6F4E88C8C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61FCE5B-EC0D-444B-974D-0D31C0CF98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8A65596-F5EE-4101-B742-80878F02F9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8068AC9-73CF-48E1-A605-B71FE4C104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9D8A7A2-30E9-4295-89DF-4E2BF70E91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921A57A-245C-4C0A-B37B-33770567B8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717AD6D-F4EF-4F13-8599-CDD013773D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4C1EB19-F93A-4B94-8E16-7F3B605319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9.jpeg" /><Relationship Id="rId6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13.jpeg" /><Relationship Id="rId6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28127124055006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42870" y="1523327"/>
            <a:ext cx="8306259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PPT课件护理查房解说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护理查房的目的和意义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护理查房的内容和流程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护理查房的注意事项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护理查房的案例分析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护理查房的实践与反思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62600" y="2304610"/>
            <a:ext cx="1066800" cy="1066800"/>
          </a:xfrm>
          <a:prstGeom prst="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  <a:ln w="19050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770323" y="2304610"/>
            <a:ext cx="6651353" cy="10313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5297" y="3578030"/>
            <a:ext cx="57245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382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护理查房的目的和意义</a:t>
            </a:r>
          </a:p>
        </p:txBody>
      </p:sp>
      <p:cxnSp>
        <p:nvCxnSpPr>
          <p:cNvPr id="5" name="Connector 5"/>
          <p:cNvCxnSpPr/>
          <p:nvPr/>
        </p:nvCxnSpPr>
        <p:spPr>
          <a:xfrm flipV="1">
            <a:off x="6881808" y="1961467"/>
            <a:ext cx="964777" cy="686285"/>
          </a:xfrm>
          <a:prstGeom prst="line">
            <a:avLst/>
          </a:prstGeom>
          <a:ln w="19050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V="1">
            <a:off x="4377943" y="2742715"/>
            <a:ext cx="964777" cy="686285"/>
          </a:xfrm>
          <a:prstGeom prst="line">
            <a:avLst/>
          </a:prstGeom>
          <a:ln w="19050">
            <a:solidFill>
              <a:schemeClr val="dk1">
                <a:lumMod val="50000"/>
                <a:lumOff val="50000"/>
              </a:schemeClr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589" r="16589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7471" r="17471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通过护理查房，了解患者的病情状况，包括症状、体征、检查结果等，为制定护理计划提供依据。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了解患者病情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通过护理查房，发现护理工作中存在的问题和不足，及时改进和优化护理流程，提高护理质量。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提高护理质量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护理查房是医护人员共同参与的活动，通过查房可以加强医护之间的沟通和协作，提高工作效率。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促进医护沟通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通过护理查房，护士可以了解更多关于疾病的知识和护理技能，提高专业水平和实践能力。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提升护士专业水平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2173" r="22173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484" r="484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8724" r="18724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8783" r="18783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意义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通过护理查房，及时发现和处理患者存在的安全隐患，确保患者的安全和舒适。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通过护理查房，了解患者的需求和意见，及时改进护理服务，提高患者满意度。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护理查房是护理学科发展的重要组成部分，通过查房可以推动学科的进步和发展。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护理查房可以培养护士的责任心和职业精神，增强护士对患者的关爱和关注。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保障患者安全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提高患者满意度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促进学科发展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培养护士责任心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62600" y="2304610"/>
            <a:ext cx="1066800" cy="1066800"/>
          </a:xfrm>
          <a:prstGeom prst="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  <a:ln w="19050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770323" y="2304610"/>
            <a:ext cx="6651353" cy="10313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5297" y="3578030"/>
            <a:ext cx="57245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382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护理查房的内容和流程</a:t>
            </a:r>
          </a:p>
        </p:txBody>
      </p:sp>
      <p:cxnSp>
        <p:nvCxnSpPr>
          <p:cNvPr id="5" name="Connector 5"/>
          <p:cNvCxnSpPr/>
          <p:nvPr/>
        </p:nvCxnSpPr>
        <p:spPr>
          <a:xfrm flipV="1">
            <a:off x="6881808" y="1961467"/>
            <a:ext cx="964777" cy="686285"/>
          </a:xfrm>
          <a:prstGeom prst="line">
            <a:avLst/>
          </a:prstGeom>
          <a:ln w="19050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V="1">
            <a:off x="4377943" y="2742715"/>
            <a:ext cx="964777" cy="686285"/>
          </a:xfrm>
          <a:prstGeom prst="line">
            <a:avLst/>
          </a:prstGeom>
          <a:ln w="19050">
            <a:solidFill>
              <a:schemeClr val="dk1">
                <a:lumMod val="50000"/>
                <a:lumOff val="50000"/>
              </a:schemeClr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患者基本信息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护理评估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护理措施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护理效果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内容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25260" r="25260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6589" r="16589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t="18323" b="18323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包括患者姓名、年龄、性别、诊断、病情状况等。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对患者的病情状况、自身认知情况进行了解和评估。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根据患者的具体情况，制定相应的护理计划和措施。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对患者的护理效果进行评估和反馈，及时调整护理计划。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确定查房时间、地点、人员，准备相关资料和工具。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准备阶段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主持人介绍查房目的、要求和流程，简要介绍患者情况。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开始阶段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护理人员逐一汇报患者情况，提出护理问题和建议，讨论并制定护理计划。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实施阶段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总结查房情况，确定下一步工作重点和计划，感谢参与人员。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结束阶段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流程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62600" y="2304610"/>
            <a:ext cx="1066800" cy="1066800"/>
          </a:xfrm>
          <a:prstGeom prst="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  <a:ln w="19050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770323" y="2304610"/>
            <a:ext cx="6651353" cy="10313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5297" y="3578030"/>
            <a:ext cx="57245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382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护理查房的注意事项</a:t>
            </a:r>
          </a:p>
        </p:txBody>
      </p:sp>
      <p:cxnSp>
        <p:nvCxnSpPr>
          <p:cNvPr id="5" name="Connector 5"/>
          <p:cNvCxnSpPr/>
          <p:nvPr/>
        </p:nvCxnSpPr>
        <p:spPr>
          <a:xfrm flipV="1">
            <a:off x="6881808" y="1961467"/>
            <a:ext cx="964777" cy="686285"/>
          </a:xfrm>
          <a:prstGeom prst="line">
            <a:avLst/>
          </a:prstGeom>
          <a:ln w="19050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V="1">
            <a:off x="4377943" y="2742715"/>
            <a:ext cx="964777" cy="686285"/>
          </a:xfrm>
          <a:prstGeom prst="line">
            <a:avLst/>
          </a:prstGeom>
          <a:ln w="19050">
            <a:solidFill>
              <a:schemeClr val="dk1">
                <a:lumMod val="50000"/>
                <a:lumOff val="50000"/>
              </a:schemeClr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在查房前，应明确查房的目的和重点，以便有针对性地进行讲解和讨论。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明确查房目的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资料准备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时间安排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场地布置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准备好相关的PPT课件、病历资料、影像资料等，确保信息的准确性和完整性。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合理安排查房时间，确保参与人员能够充分参与讨论，避免时间紧迫导致讲解不充分。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确保查房场地安静、整洁，以便参与人员集中注意力。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查房前的准备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https://d.book118.com/928127124055006040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64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2024-09-18T20:58:02.077</cp:lastPrinted>
  <dcterms:created xsi:type="dcterms:W3CDTF">2024-09-18T12:58:02Z</dcterms:created>
  <dcterms:modified xsi:type="dcterms:W3CDTF">2024-09-18T12:58:04Z</dcterms:modified>
</cp:coreProperties>
</file>