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DA040-842D-4DF5-A126-194DAE141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8CFAF-CBC0-4D62-965E-519C93998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B9B39-88B7-4BE7-8036-0E36A4B6D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4F984-2DA7-4309-8A70-FDD7B150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6562D1-C12F-47EF-AD10-5B95F4D5F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5783DA-3F2B-4271-86F0-98AA66B16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1A7C7-94DB-480C-A2B4-E3EC4BB4D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FD9451-667E-439D-9226-18DD65D8F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8D107-8008-4F87-B8B5-5588BE92C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9E5524-C22C-49FF-B25D-99A16219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948CB-151B-495C-B189-5327E832D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27132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预防和管理学生焦虑和抑郁情绪的有效方法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识别学生的焦虑和抑郁情绪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营造积极健康的校园环境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提供心理支持与辅导服务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家校合作共同应对学生心理问题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培养学生自我调节能力与技巧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焦虑和抑郁情绪在学生群体中普遍存在，影响着他们的学习、生活和社交。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普遍性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不同年龄段的学生都可能受到焦虑和抑郁情绪的困扰，但青少年时期尤为突出。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女性学生相对于男性更容易出现焦虑和抑郁情绪。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焦虑和抑郁情绪在学生中的普遍性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39" b="111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47" b="614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对学生身心健康的影响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焦虑和抑郁情绪可能导致学生出现失眠、食欲不振、注意力不集中等身体症状。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长期的焦虑和抑郁情绪可能导致学生产生自卑、无助、绝望等心理问题，甚至引发自杀倾向。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学习成绩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受焦虑和抑郁情绪影响的学生，可能出现学习动力不足、注意力不集中、记忆力减退等问题，从而影响学习成绩。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尽早识别学生的焦虑和抑郁情绪，采取适当的干预措施，可以避免问题进一步恶化。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792" r="11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有效的预防和管理措施可以帮助学生缓解焦虑和抑郁情绪，提高他们的生活质量和学习效率。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预防和管理学生的焦虑和抑郁情绪，有助于促进学生身心健康发展，培养积极向上的心态和健全的人格。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识别学生的焦虑和抑郁情绪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学生表现出对未来事件或情境的过度担忧，无法控制自己的思绪。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2625" r="22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500" r="145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过度担忧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焦虑情绪常导致学生身体紧张，如肌肉紧绷、呼吸急促、心跳加速等。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身体紧张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学生可能会回避引起焦虑的情境或活动，如拒绝上学、避免社交场合等。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回避行为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焦虑情绪的表现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睡眠问题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抑郁可能导致学生出现失眠、早醒或嗜睡等睡眠问题。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注意力和记忆力减退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学生可能难以集中注意力，记忆力减退，影响学习效果。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学生长时间感到沮丧、悲伤或绝望，对日常活动失去兴趣。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抑郁情绪的表现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如果怀疑学生存在严重的焦虑或抑郁情绪，应及时寻求学校心理老师或专业心理咨询师的帮助。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观察学生的行为变化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注意学生是否出现上述焦虑或抑郁情绪的表现，以及这些表现是否持续存在。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与学生进行开放、真诚的沟通，了解他们的感受和想法，以便及时发现情绪问题。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营造积极健康的校园环境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沟通与倾听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保持开放和诚实的沟通，鼓励学生表达自己的想法和感受，同时积极倾听他们的声音。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教师应尊重每一个学生，理解他们的情感和需求，避免对学生施加压力或进行羞辱。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关注与支持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密切关注学生的情绪变化，发现焦虑或抑郁迹象时及时提供支持，如提供心理辅导资源或建议家长寻求专业帮助。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95" r="199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667" r="14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建立良好的师生关系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通过组织团队活动，如小组项目、运动比赛等，增进同学间的友谊和信任，培养团队协作精神。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创造机会让同学们分享自己的经验和感受，促进彼此间的理解和支持。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鼓励分享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鼓励同学们在学习上互相帮助，共同进步，减轻学业压力带来的焦虑情绪。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互助学习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促进同学间的互助与合作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https://d.book118.com/928127132005006031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2024-09-07T17:08:07.527</cp:lastPrinted>
  <dcterms:created xsi:type="dcterms:W3CDTF">2024-09-07T09:08:07Z</dcterms:created>
  <dcterms:modified xsi:type="dcterms:W3CDTF">2024-09-07T09:08:09Z</dcterms:modified>
</cp:coreProperties>
</file>