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E6978-0C5D-4A44-A810-76B0BCFC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03F7E-2220-474B-A8AF-7D178B3D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F0DA2-5EA5-4941-A4A1-343DD8814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B515A-6390-4543-92A0-CBB3331A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31053-2012-4B49-9E9B-DD1305F4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56225-4B3B-4E4E-87AF-D54F042D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964C7F-938F-4AD8-B135-095DB348C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2044C-624C-4073-8021-4E33E0C8A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2AD10-18EB-4ED3-A7C2-613B186E9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421BE-0B37-4B22-AEEA-9DC46B967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22C97-F96C-4431-A733-B80D5C961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002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学生委员竞选发言稿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对学生委员职位的理解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团队合作与领导能力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呼吁支持与感谢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我来自一个和谐、温馨的家庭，从小就被教育要尊重他人、积极进取。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在成长过程中，我积极参与各类社会实践和志愿服务，培养了较强的团队协作和沟通能力。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我始终保持对学习的热情，成绩在班级中名列前茅，多次获得校级奖学金。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我积极参加各类学术竞赛，如数学、物理、化学等，多次获得优异成绩，展现了较强的学术能力。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学术竞赛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我曾担任班级学习委员，积极组织学习小组，帮助同学们提高学习效率。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学生组织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我加入学校的文学社和辩论社，担任重要职务，参与策划和组织多场活动，锻炼了组织和领导能力。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我利用寒暑假时间参加社会实践活动，如支教、环保等，培养了社会责任感和奉献精神。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课外活动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对学生委员职位的理解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作为学生委员，首要职责是代表广大学生，向学校反映学生的意见、建议和需求。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代表学生发声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负责策划、组织各类学生活动，如学术竞赛、文体活动、志愿服务等，丰富同学们的课余生活。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组织学生活动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关注学生权益，如学习环境、生活条件、奖惩制度等，积极为同学们争取合理权益。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维护学生权益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学生委员的职责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在学生和学校之间搭建沟通的桥梁，促进双方信息的有效传递和反馈。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桥梁纽带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作为学生中的佼佼者，以身作则，发挥模范带头作用，引领同学们积极向上。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引领示范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583" r="20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树立服务意识，关心同学们的学习和生活，提供必要的帮助和支持。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服务同学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学生委员的作用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80" b="81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学生委员的挑战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学生委员需要平衡学习、工作和个人生活的时间安排，确保各项任务能够顺利完成。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面对不同的学生群体和学校部门，需要具备出色的沟通协调能力，以便更好地开展工作。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在工作中可能会遇到各种困难和压力，需要具备坚韧不拔的毅力和积极应对挑战的勇气。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热爱集体，愿意为同学服务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我深知学生委员的责任重大，需要具备高度的责任心和奉献精神。我热爱我们的集体，愿意为同学们提供帮助和服务，让我们的班级更加团结、和谐。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具备一定的组织能力和领导能力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在过去的经历中，我曾担任过多次班级和学校的职务，积累了一定的组织和管理经验。我相信这些经验将帮助我更好地担任学生委员的职务，为班级和学校做出更大的贡献。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竞选理由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31" r="169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良好的沟通和表达能力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我善于与人沟通，具备较强的表达能力，能够清晰、准确地传达自己的想法和意见。这将有助于我在学生委员的工作中，更好地与同学们和老师进行交流和沟通。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较强的学习能力和适应能力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我具备较强的学习能力和适应能力，能够快速适应新的环境和任务。这将使我在面对学生委员工作的挑战时，能够迅速找到解决问题的方法，不断提高自己的工作能力。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https://d.book118.com/928130022006006036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2024-09-15T03:31:11.083</cp:lastPrinted>
  <dcterms:created xsi:type="dcterms:W3CDTF">2024-09-14T19:31:11Z</dcterms:created>
  <dcterms:modified xsi:type="dcterms:W3CDTF">2024-09-14T19:31:13Z</dcterms:modified>
</cp:coreProperties>
</file>