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C691BF-1928-4646-BC95-78E507506C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0B20-70E1-48E2-9544-97EAFBD8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98989-187C-41DA-A666-1BE69C12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78FFE-F1A9-4CBE-B575-3C803153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FF3CA-A42A-47B6-861C-7DC5B0AE7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8B785-D181-4AD0-B43E-FBB6034AE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FB794-FA58-41C7-BF2A-4EDEB917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39BDA-29BA-4464-AD63-AF892933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4EEEB-0377-4DAB-A7EF-DF800D43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B43C0-0EE4-4E93-B56C-EA908060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A664B-6392-4DBF-9D4A-C3F154BE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DD5C-1496-4443-9E0A-22B1E996A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6BAB5A-8EAB-43AE-A9B9-1463D5B5DD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AC3CAC-627B-4417-918B-7B78F12EC0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00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人工智能与教学培训的全面融合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人工智能与教学培训的全面融合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人工智能与教学模式创新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人工智能与教学培训的未来展望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人工智能与教学培训的全面融合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人工智能在教学培训领域的应用概况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随着人工智能技术的快速发展，教学培训领域也开始广泛应用这一技术。人工智能在教育领域发挥着重要作用，通过智能化工具和系统，改变了传统教学方式，提升了教学效果，影响深远。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人工智能技术在课程内容设计中的应用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个性化课程设计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智能化教学设计工具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根据学生需求调整学习路线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个性化学习路径规划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结合文字、图片、视频等多种方式进行教学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多模态教学体验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即时了解学生学习情况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及时调整教学策略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学习成效预测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根据数据预测学习成果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调整教学计划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人工智能技术在评价和反馈中的应用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根据学生表现自动评估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提供个性化建议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4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4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人工智能技术在学习管理中的应用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根据学生兴趣推荐资源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学习资源智能推荐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实时监控学习进度，管理学习过程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学习过程监控与管理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分析学生学习行为，提供反馈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学习行为数据分析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人工智能与教学培训的全面融合是教育领域的未来发展趋势。通过智能化技术的应用，教学过程更加高效、个性化，提供了更好的学习体验。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人工智能与教学模式创新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个性化学习的实现与挑战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是根据学习者的个体差异，为每个学习者提供定制化的学习路径和资源。实现个性化学习需要充分了解学习者的背景和需求，挑战在于如何有效地个性化教学，使每个学习者都能得到最大程度的学习效益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0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0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0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0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1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1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1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协作学习的智能化支持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整合虚拟和现实场景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智能协作学习环境构建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明确任务分配和协作方式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协作学习中的角色分工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评估学习者合作能力和学习成果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智能协作学习的效果评估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https://d.book118.com/928130037010006050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人工智能与教学培训的全面融合</vt:lpstr>
      <vt:lpstr>目录</vt:lpstr>
      <vt:lpstr>第1章 人工智能与教学培训的全面融合</vt:lpstr>
      <vt:lpstr> </vt:lpstr>
      <vt:lpstr>人工智能技术在课程内容设计中的应用</vt:lpstr>
      <vt:lpstr>人工智能技术在评价和反馈中的应用</vt:lpstr>
      <vt:lpstr>人工智能技术在学习管理中的应用</vt:lpstr>
      <vt:lpstr>结语</vt:lpstr>
      <vt:lpstr>第2章 人工智能与教学模式创新</vt:lpstr>
      <vt:lpstr> </vt:lpstr>
      <vt:lpstr>协作学习的智能化支持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2024-09-29T14:36:06.870</cp:lastPrinted>
  <dcterms:created xsi:type="dcterms:W3CDTF">2024-09-29T06:36:06Z</dcterms:created>
  <dcterms:modified xsi:type="dcterms:W3CDTF">2024-09-29T06:36:09Z</dcterms:modified>
</cp:coreProperties>
</file>