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913CA-E680-4217-9D8B-8505156DC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E1FB5-EEB2-4C01-BE7A-DD1E67E64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6B967-616B-4B2E-BFB9-61005974D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8FD1F-E287-43E6-9DF4-504DA6E41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D24EF-18C9-4EA2-8987-E8C6D1742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5C554-7C30-4539-BD10-79B30EC32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1D82B-6D08-4662-A668-B6D67EDB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826B5-A0AB-465C-AAFC-4BD669E7B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40247-FD62-4579-8F1B-AB2E18A02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98C12-6CE2-4C2A-A1BB-AEC2CC0AB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ECB5D-A2CB-4039-AB9B-B2982DC30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0051007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俯卧通气护理要点推荐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俯卧通气基本概念与原理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俯卧通气操作前准备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俯卧通气操作过程详解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俯卧通气后护理注意事项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俯卧通气基本概念与原理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2" r="305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俯卧通气是一种通过改变患者体位，使其处于俯卧状态进行通气治疗的方法。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俯卧通气可以改善患者的氧合状况，减少呼吸机相关性肺损伤，提高患者的舒适度。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俯卧通气定义及作用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俯卧位时，患者的胸廓和肺部受到重力的影响，使得背部肺泡扩张，改善通气/血流比例。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俯卧位时，患者的膈肌位置下降，胸腔容积增大，有利于呼吸肌的收缩和舒张。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生理学与解剖学基础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解剖学基础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生理学基础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俯卧通气适用于急性呼吸窘迫综合征（ARDS）、重症肺炎、呼吸衰竭等疾病的患者。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俯卧通气不适用于存在严重血流动力学不稳定、颅内压升高、面部创伤或术后等情况的患者。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63" r="23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俯卧通气操作前准备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了解患者的病史、诊断、治疗及目前的病情，确定俯卧通气的适应症和禁忌症。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沟通解释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向患者和家属解释俯卧通气的目的、方法、注意事项及可能出现的并发症，取得患者和家属的配合。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确保呼吸机功能正常，根据患者病情选择合适的呼吸模式和参数。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急救物品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准备心电监护仪、血氧饱和度监测仪等，确保能实时监测患者的生命体征。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备齐急救药品和物品，如吸引器、气管插管、呼吸囊等，以便及时处理可能出现的并发症。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设备物品准备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59" r="585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确保病房环境安静、整洁，调节适宜的温度和湿度，为患者提供舒适的俯卧通气环境。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检查病床的稳固性，确保患者在俯卧过程中不会滑落或受伤。同时，在患者头部和胸部放置软垫，以减轻局部受压和不适。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环境准备及安全措施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俯卧通气操作过程详解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体位转换技巧与方法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翻身前准备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确保患者身上无导管、引流管等障碍物，准备好必要的支撑物和固定装置。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翻身过程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将患者平移至床一侧，使用翻身垫或枕头等物品协助患者翻身，注意保持患者头颈、胸腰和臀腿呈一直线。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俯卧位固定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使用专用俯卧位垫、枕头等物品将患者身体各部位妥善固定，防止滑动和受压。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定期为患者清理呼吸道分泌物，保持呼吸道通畅，减少感染风险。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根据患者情况选择合适的吸痰管，遵循无菌操作原则进行吸痰，注意观察痰液性状、颜色和量。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保持患者气道湿化，可使用加湿器或定期向气道内注入生理盐水等方法。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气道湿化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呼吸道管理及吸痰操作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https://d.book118.com/928130051007006050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2024-09-29T13:53:40.256</cp:lastPrinted>
  <dcterms:created xsi:type="dcterms:W3CDTF">2024-09-29T05:53:40Z</dcterms:created>
  <dcterms:modified xsi:type="dcterms:W3CDTF">2024-09-29T05:53:42Z</dcterms:modified>
</cp:coreProperties>
</file>