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C0FC3-3660-443C-8A8C-771A6466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4DA2-3D4F-4A1B-8090-85033825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32886-885B-46D4-B1C7-A706A558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B20D6-A839-4EF8-BF84-E9A3DEB1D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0698D-4BF6-4C24-B14D-BF3FDBE2F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4B8B0-963B-45C0-9E6E-915CC218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B986E-E47C-4F58-958A-620065E6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E41F1-242F-4995-B3FC-E9640DD99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033B7-D72B-4D50-A7AE-1A703C4AA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A1237-41F7-47C4-BFD1-010970CA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416A9-7D87-4B9D-917F-56AE1E495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0075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2024年AI+全域ABM营销白皮书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AI+全域ABM营销概述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AI+全域ABM营销的应用场景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AI+全域ABM营销的实践案例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AI+全域ABM营销的挑战与展望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86" r="1098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随着数字化和智能化的发展，市场营销环境发生了深刻变化，需要适应新的营销策略和技术。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当前市场营销环境的变化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AI技术为市场营销提供了新的工具和方法，能够实现更精准的目标定位和个性化营销。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AI技术在营销领域的应用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全域ABM营销是一种新型的营销策略，旨在实现全渠道、全客户生命周期的营销管理和服务。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全域ABM营销的兴起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8" r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本白皮书旨在探讨AI技术在全域ABM营销中的应用，为企业提供实用的策略和案例，以提升营销效果和客户满意度。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通过研究AI+全域ABM营销的实践和案例，为企业提供有价值的参考和指导，推动市场营销领域的创新和发展。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AI+全域ABM营销概述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AI+全域ABM营销是指利用人工智能技术，结合全域营销策略，实现精准的目标客户定位和个性化营销的一种新型营销方式。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AI+全域ABM营销结合了人工智能和全域营销的优势，通过大数据分析、机器学习等技术手段，对目标客户进行精准识别和定位，同时结合全域营销策略，实现个性化、精准的营销推广。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AI+全域ABM营销的定义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AI+全域ABM营销的核心理念包括精准定位、个性化推广和全域整合。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是指利用人工智能技术，对目标客户进行精准识别和定位，提高营销效果；个性化推广是指根据不同客户的需求和特点，制定个性化的营销策略和内容，提高客户满意度；全域整合是指将各种营销渠道和手段进行整合，实现全域覆盖和协同效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AI+全域ABM营销的核心理念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AI+全域ABM营销的优势包括提高营销效果、降低成本和提高客户满意度。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通过精准定位和个性化推广，AI+全域ABM营销能够显著提高营销效果，降低营销成本；同时，这种新型的营销方式能够更好地满足客户需求，提高客户满意度，增强客户忠诚度。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41" r="287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AI+全域ABM营销的优势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AI+全域ABM营销的应用场景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客户画像与识别是AI+全域ABM营销的重要应用场景之一，通过数据分析和机器学习技术，对客户进行精准的画像和识别，为个性化营销提供基础。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利用AI技术对客户数据进行分析，包括消费行为、兴趣爱好、社交媒体互动等，构建出精准的客户画像。同时，通过机器学习算法对客户数据进行学习，实现对客户的自动识别和分类，为个性化营销提供支持。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客户画像与识别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个性化营销内容是AI+全域ABM营销的另一个重要应用场景，通过智能生成和个性化推荐技术，为客户提供定制化的营销内容。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利用AI技术根据客户画像和识别结果，智能生成个性化的营销内容，如邮件、短信、社交媒体消息等。同时，通过个性化推荐算法，将最适合客户的产品或服务推荐给他们，提高转化率和客户满意度。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精准投放与优化是AI+全域ABM营销的关键应用场景之一，通过智能投放和实时优化技术，实现广告的精准投放和效果最大化。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利用AI技术对广告投放数据进行实时分析，根据投放效果和客户反馈进行自动调整和优化，实现广告的精准投放。同时，通过机器学习算法对投放数据进行学习，提高广告效果和转化率，降低营销成本。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精准投放与优化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https://d.book118.com/928130075131006025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2024-09-02T15:59:26.074</cp:lastPrinted>
  <dcterms:created xsi:type="dcterms:W3CDTF">2024-09-02T07:59:26Z</dcterms:created>
  <dcterms:modified xsi:type="dcterms:W3CDTF">2024-09-02T07:59:27Z</dcterms:modified>
</cp:coreProperties>
</file>