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BA9756-BF3F-43DA-838E-D5341DDE52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2B57B8-E568-44B0-A2BB-66AA86BD97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831FCE-82A1-4AF1-9CC8-46A14154CA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37A3C3-0ECC-4F30-8B7D-8C85968958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AA31FB-EBB4-4693-A937-687B7EB542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BBBB9E-AF02-485C-BDF2-4F3E32447D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742F1F-5FBF-4D31-BCC8-FA6F0E7A02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805A23-6D13-43A3-B7EC-1FB2F7E69F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EC1005-9863-4759-9F16-E8B40FB97B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804EF9-1BA2-4221-86DF-18896BA941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E49921-BDE6-419A-8FEB-C18818C827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13105503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房地产销售营销策略分析报告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房地产市场概述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营销策略分析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成功案例分享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营销策略优化建议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354848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18874" y="1993615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通过对房地产销售市场的深入分析，提出有效的营销策略，帮助开发商提高销售业绩。</a:t>
            </a:r>
          </a:p>
        </p:txBody>
      </p:sp>
      <p:sp>
        <p:nvSpPr>
          <p:cNvPr id="4" name="Freeform 4"/>
          <p:cNvSpPr/>
          <p:nvPr/>
        </p:nvSpPr>
        <p:spPr>
          <a:xfrm>
            <a:off x="1303561" y="1482500"/>
            <a:ext cx="469392" cy="383462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218874" y="3134853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58514" y="3274494"/>
            <a:ext cx="359485" cy="359485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218874" y="3737604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针对不同客户群体，制定个性化的营销方案，提升客户满意度和忠诚度。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1218874" y="4878843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72678" y="5037742"/>
            <a:ext cx="331158" cy="32096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218874" y="5492844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通过对竞争对手的营销策略进行比较，找出差异化竞争优势，提升市场份额。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报告目的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35703" y="1925288"/>
            <a:ext cx="3294412" cy="3294412"/>
          </a:xfrm>
          <a:prstGeom prst="blockArc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0800000">
            <a:off x="1435703" y="2063782"/>
            <a:ext cx="3294412" cy="3294412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报告背景</a:t>
            </a:r>
          </a:p>
        </p:txBody>
      </p:sp>
      <p:sp>
        <p:nvSpPr>
          <p:cNvPr id="26" name="AutoShape 26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随着城市化进程的加速，房地产市场持续繁荣，竞争也日趋激烈。</a:t>
            </a:r>
          </a:p>
        </p:txBody>
      </p:sp>
      <p:sp>
        <p:nvSpPr>
          <p:cNvPr id="29" name="AutoShape 29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消费者对房地产产品的需求多样化，对开发商的营销策略提出了更高的要求。</a:t>
            </a:r>
          </a:p>
        </p:txBody>
      </p:sp>
      <p:sp>
        <p:nvSpPr>
          <p:cNvPr id="32" name="AutoShape 32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互联网和新媒体的兴起为房地产营销提供了新的渠道和手段，但同时也带来了挑战。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房地产市场概述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1417" b="114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消费者需求特点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了解购房者的需求特点，包括户型、面积、装修标准等方面的偏好。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当前房地产市场供需关系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分析当前房地产市场的供需状况，包括待售房源、在建项目和潜在需求等方面的数据。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价格水平及变化趋势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研究房地产市场价格水平及变化趋势，分析影响价格的因素，如地段、房屋品质、政策调控等。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市场现状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城市化进程与房地产市场的关系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研究城市化进程中人口流动对房地产市场的影响，预测未来市场需求和供应趋势。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新技术、新业态对房地产市场的冲击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关注新技术、新业态在房地产领域的应用，分析其对市场格局和消费者需求的影响。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政策调控对市场的影响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分析国家及地方政策对房地产市场的调控措施，预测未来政策走向及其对市场的影响。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主要竞争对手分析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分析行业内主要竞争对手的市场份额、产品特点、营销策略等，评估其竞争优势和劣势。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差异化竞争策略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探讨企业如何在竞争激烈的市场中实施差异化竞争策略，提升品牌知名度和客户忠诚度。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合作与联盟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研究企业间合作与联盟的可能性，通过资源共享和优势互补提升市场竞争力。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营销策略分析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25" r="146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明确房地产项目的目标客户群体，根据客户需求和偏好进行产品定位。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产品差异化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突出房地产项目的独特卖点，如地理位置、建筑设计、配套设施等，以区别于竞争对手。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品牌建设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强化房地产项目的品牌形象，提高客户对项目的认知度和信任度。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了解当地房地产市场的价格水平、竞争状况和客户需求，为制定价格策略提供依据。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根据项目定位和开发商的利润预期，确定合理的定价目标，如最大化利润、市场份额等。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定价目标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采用成本导向、竞争导向或价值导向的定价方法，制定出有竞争力的价格策略。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定价方法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利用房地产中介、开发商自有销售团队等传统渠道进行销售。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传统渠道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38" r="153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网络渠道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292" r="16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联合营销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利用互联网平台，如房产网站、社交媒体等，拓展线上销售渠道。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与其他相关行业进行合作，如装修公司、金融机构等，提供一站式服务，提高客户转化率。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https://d.book118.com/928131055032006031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2024-09-08T01:38:56.347</cp:lastPrinted>
  <dcterms:created xsi:type="dcterms:W3CDTF">2024-09-07T17:38:56Z</dcterms:created>
  <dcterms:modified xsi:type="dcterms:W3CDTF">2024-09-07T17:38:58Z</dcterms:modified>
</cp:coreProperties>
</file>