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418.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C45F43-0F43-455D-8620-9E3ACE04F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FE8CA-56BF-4F4E-B300-E7F472FDB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74C87B-4B4B-4403-8421-0AD1E4973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C05022-A9EC-4A1B-BC5D-1FBC2EFCF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31AAA4-1220-46E4-A863-2E5A58E2D4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2B8426-218E-46AC-A0B6-6B875495D7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A6BE6F-E96F-42AF-AD80-DB8E9B059E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01DDB-0967-41F4-BA67-0C7B79469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21FB46-2EF1-4C62-8C1E-D2960B017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E92BF9-8140-4F00-A8BC-AE3241F3E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99A49-6866-4554-BE45-7DE74BE9F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9.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9.png" /><Relationship Id="rId13"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9.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image" Target="../media/image29.png" /><Relationship Id="rId13" Type="http://schemas.openxmlformats.org/officeDocument/2006/relationships/tags" Target="../tags/tag28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29.png" /><Relationship Id="rId13" Type="http://schemas.openxmlformats.org/officeDocument/2006/relationships/tags" Target="../tags/tag289.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8.xml" /><Relationship Id="rId17" Type="http://schemas.openxmlformats.org/officeDocument/2006/relationships/tags" Target="../tags/tag29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9.png" /><Relationship Id="rId13"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9.png" /><Relationship Id="rId13" Type="http://schemas.openxmlformats.org/officeDocument/2006/relationships/tags" Target="../tags/tag31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image" Target="../media/image29.png" /><Relationship Id="rId13" Type="http://schemas.openxmlformats.org/officeDocument/2006/relationships/tags" Target="../tags/tag320.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image" Target="../media/image29.png" /><Relationship Id="rId13" Type="http://schemas.openxmlformats.org/officeDocument/2006/relationships/tags" Target="../tags/tag327.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21.png" /><Relationship Id="rId7" Type="http://schemas.openxmlformats.org/officeDocument/2006/relationships/tags" Target="../tags/tag323.xml" /><Relationship Id="rId8" Type="http://schemas.openxmlformats.org/officeDocument/2006/relationships/image" Target="../media/image22.png" /><Relationship Id="rId9" Type="http://schemas.openxmlformats.org/officeDocument/2006/relationships/tags" Target="../tags/tag3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image" Target="../media/image29.png" /><Relationship Id="rId13" Type="http://schemas.openxmlformats.org/officeDocument/2006/relationships/tags" Target="../tags/tag334.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21.png" /><Relationship Id="rId7" Type="http://schemas.openxmlformats.org/officeDocument/2006/relationships/tags" Target="../tags/tag330.xml" /><Relationship Id="rId8" Type="http://schemas.openxmlformats.org/officeDocument/2006/relationships/image" Target="../media/image22.png" /><Relationship Id="rId9" Type="http://schemas.openxmlformats.org/officeDocument/2006/relationships/tags" Target="../tags/tag33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image" Target="../media/image29.png" /><Relationship Id="rId13" Type="http://schemas.openxmlformats.org/officeDocument/2006/relationships/tags" Target="../tags/tag341.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21.png" /><Relationship Id="rId7" Type="http://schemas.openxmlformats.org/officeDocument/2006/relationships/tags" Target="../tags/tag337.xml" /><Relationship Id="rId8" Type="http://schemas.openxmlformats.org/officeDocument/2006/relationships/image" Target="../media/image22.png" /><Relationship Id="rId9" Type="http://schemas.openxmlformats.org/officeDocument/2006/relationships/tags" Target="../tags/tag33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6.xml" /><Relationship Id="rId11" Type="http://schemas.openxmlformats.org/officeDocument/2006/relationships/tags" Target="../tags/tag347.xml" /><Relationship Id="rId12" Type="http://schemas.openxmlformats.org/officeDocument/2006/relationships/tags" Target="../tags/tag348.xml" /><Relationship Id="rId13" Type="http://schemas.openxmlformats.org/officeDocument/2006/relationships/tags" Target="../tags/tag34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0.xml" /><Relationship Id="rId17" Type="http://schemas.openxmlformats.org/officeDocument/2006/relationships/tags" Target="../tags/tag351.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image" Target="../media/image21.png" /><Relationship Id="rId7" Type="http://schemas.openxmlformats.org/officeDocument/2006/relationships/tags" Target="../tags/tag344.xml" /><Relationship Id="rId8" Type="http://schemas.openxmlformats.org/officeDocument/2006/relationships/image" Target="../media/image22.png" /><Relationship Id="rId9" Type="http://schemas.openxmlformats.org/officeDocument/2006/relationships/tags" Target="../tags/tag34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image" Target="../media/image29.png" /><Relationship Id="rId13" Type="http://schemas.openxmlformats.org/officeDocument/2006/relationships/tags" Target="../tags/tag358.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21.png" /><Relationship Id="rId7" Type="http://schemas.openxmlformats.org/officeDocument/2006/relationships/tags" Target="../tags/tag354.xml" /><Relationship Id="rId8" Type="http://schemas.openxmlformats.org/officeDocument/2006/relationships/image" Target="../media/image22.png" /><Relationship Id="rId9" Type="http://schemas.openxmlformats.org/officeDocument/2006/relationships/tags" Target="../tags/tag35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3.xml" /><Relationship Id="rId11" Type="http://schemas.openxmlformats.org/officeDocument/2006/relationships/tags" Target="../tags/tag364.xml" /><Relationship Id="rId12" Type="http://schemas.openxmlformats.org/officeDocument/2006/relationships/image" Target="../media/image29.png" /><Relationship Id="rId13" Type="http://schemas.openxmlformats.org/officeDocument/2006/relationships/tags" Target="../tags/tag365.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21.png" /><Relationship Id="rId7" Type="http://schemas.openxmlformats.org/officeDocument/2006/relationships/tags" Target="../tags/tag361.xml" /><Relationship Id="rId8" Type="http://schemas.openxmlformats.org/officeDocument/2006/relationships/image" Target="../media/image22.png" /><Relationship Id="rId9" Type="http://schemas.openxmlformats.org/officeDocument/2006/relationships/tags" Target="../tags/tag36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0.xml" /><Relationship Id="rId11" Type="http://schemas.openxmlformats.org/officeDocument/2006/relationships/tags" Target="../tags/tag371.xml" /><Relationship Id="rId12" Type="http://schemas.openxmlformats.org/officeDocument/2006/relationships/tags" Target="../tags/tag372.xml" /><Relationship Id="rId13" Type="http://schemas.openxmlformats.org/officeDocument/2006/relationships/tags" Target="../tags/tag37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74.xml" /><Relationship Id="rId17" Type="http://schemas.openxmlformats.org/officeDocument/2006/relationships/tags" Target="../tags/tag375.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21.png" /><Relationship Id="rId7" Type="http://schemas.openxmlformats.org/officeDocument/2006/relationships/tags" Target="../tags/tag368.xml" /><Relationship Id="rId8" Type="http://schemas.openxmlformats.org/officeDocument/2006/relationships/image" Target="../media/image22.png" /><Relationship Id="rId9" Type="http://schemas.openxmlformats.org/officeDocument/2006/relationships/tags" Target="../tags/tag36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0.xml" /><Relationship Id="rId11" Type="http://schemas.openxmlformats.org/officeDocument/2006/relationships/tags" Target="../tags/tag381.xml" /><Relationship Id="rId12" Type="http://schemas.openxmlformats.org/officeDocument/2006/relationships/image" Target="../media/image29.png" /><Relationship Id="rId13" Type="http://schemas.openxmlformats.org/officeDocument/2006/relationships/tags" Target="../tags/tag382.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image" Target="../media/image21.png" /><Relationship Id="rId7" Type="http://schemas.openxmlformats.org/officeDocument/2006/relationships/tags" Target="../tags/tag378.xml" /><Relationship Id="rId8" Type="http://schemas.openxmlformats.org/officeDocument/2006/relationships/image" Target="../media/image22.png" /><Relationship Id="rId9" Type="http://schemas.openxmlformats.org/officeDocument/2006/relationships/tags" Target="../tags/tag37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7.xml" /><Relationship Id="rId11" Type="http://schemas.openxmlformats.org/officeDocument/2006/relationships/tags" Target="../tags/tag388.xml" /><Relationship Id="rId12" Type="http://schemas.openxmlformats.org/officeDocument/2006/relationships/image" Target="../media/image29.png" /><Relationship Id="rId13" Type="http://schemas.openxmlformats.org/officeDocument/2006/relationships/tags" Target="../tags/tag389.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83.xml" /><Relationship Id="rId5" Type="http://schemas.openxmlformats.org/officeDocument/2006/relationships/tags" Target="../tags/tag384.xml" /><Relationship Id="rId6" Type="http://schemas.openxmlformats.org/officeDocument/2006/relationships/image" Target="../media/image21.png" /><Relationship Id="rId7" Type="http://schemas.openxmlformats.org/officeDocument/2006/relationships/tags" Target="../tags/tag385.xml" /><Relationship Id="rId8" Type="http://schemas.openxmlformats.org/officeDocument/2006/relationships/image" Target="../media/image22.png" /><Relationship Id="rId9" Type="http://schemas.openxmlformats.org/officeDocument/2006/relationships/tags" Target="../tags/tag38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image" Target="../media/image29.png" /><Relationship Id="rId13" Type="http://schemas.openxmlformats.org/officeDocument/2006/relationships/tags" Target="../tags/tag396.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image" Target="../media/image21.png" /><Relationship Id="rId7" Type="http://schemas.openxmlformats.org/officeDocument/2006/relationships/tags" Target="../tags/tag392.xml" /><Relationship Id="rId8" Type="http://schemas.openxmlformats.org/officeDocument/2006/relationships/image" Target="../media/image22.png" /><Relationship Id="rId9" Type="http://schemas.openxmlformats.org/officeDocument/2006/relationships/tags" Target="../tags/tag39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1.xml" /><Relationship Id="rId11" Type="http://schemas.openxmlformats.org/officeDocument/2006/relationships/tags" Target="../tags/tag402.xml" /><Relationship Id="rId12" Type="http://schemas.openxmlformats.org/officeDocument/2006/relationships/image" Target="../media/image29.png" /><Relationship Id="rId13" Type="http://schemas.openxmlformats.org/officeDocument/2006/relationships/tags" Target="../tags/tag403.xml" /><Relationship Id="rId2" Type="http://schemas.openxmlformats.org/officeDocument/2006/relationships/notesSlide" Target="../notesSlides/notesSlide28.xml" /><Relationship Id="rId3" Type="http://schemas.openxmlformats.org/officeDocument/2006/relationships/image" Target="../media/image20.png" /><Relationship Id="rId4" Type="http://schemas.openxmlformats.org/officeDocument/2006/relationships/tags" Target="../tags/tag397.xml" /><Relationship Id="rId5" Type="http://schemas.openxmlformats.org/officeDocument/2006/relationships/tags" Target="../tags/tag398.xml" /><Relationship Id="rId6" Type="http://schemas.openxmlformats.org/officeDocument/2006/relationships/image" Target="../media/image21.png" /><Relationship Id="rId7" Type="http://schemas.openxmlformats.org/officeDocument/2006/relationships/tags" Target="../tags/tag399.xml" /><Relationship Id="rId8" Type="http://schemas.openxmlformats.org/officeDocument/2006/relationships/image" Target="../media/image22.png" /><Relationship Id="rId9" Type="http://schemas.openxmlformats.org/officeDocument/2006/relationships/tags" Target="../tags/tag40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8.xml" /><Relationship Id="rId11" Type="http://schemas.openxmlformats.org/officeDocument/2006/relationships/tags" Target="../tags/tag409.xml" /><Relationship Id="rId12" Type="http://schemas.openxmlformats.org/officeDocument/2006/relationships/image" Target="../media/image29.png" /><Relationship Id="rId13" Type="http://schemas.openxmlformats.org/officeDocument/2006/relationships/tags" Target="../tags/tag410.xml" /><Relationship Id="rId2" Type="http://schemas.openxmlformats.org/officeDocument/2006/relationships/notesSlide" Target="../notesSlides/notesSlide29.xml" /><Relationship Id="rId3" Type="http://schemas.openxmlformats.org/officeDocument/2006/relationships/image" Target="../media/image20.png"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image" Target="../media/image21.png" /><Relationship Id="rId7" Type="http://schemas.openxmlformats.org/officeDocument/2006/relationships/tags" Target="../tags/tag406.xml" /><Relationship Id="rId8" Type="http://schemas.openxmlformats.org/officeDocument/2006/relationships/image" Target="../media/image22.png" /><Relationship Id="rId9" Type="http://schemas.openxmlformats.org/officeDocument/2006/relationships/tags" Target="../tags/tag40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5.xml" /><Relationship Id="rId11" Type="http://schemas.openxmlformats.org/officeDocument/2006/relationships/tags" Target="../tags/tag416.xml" /><Relationship Id="rId12" Type="http://schemas.openxmlformats.org/officeDocument/2006/relationships/image" Target="../media/image29.png" /><Relationship Id="rId13" Type="http://schemas.openxmlformats.org/officeDocument/2006/relationships/tags" Target="../tags/tag417.xml" /><Relationship Id="rId2" Type="http://schemas.openxmlformats.org/officeDocument/2006/relationships/notesSlide" Target="../notesSlides/notesSlide30.xml" /><Relationship Id="rId3" Type="http://schemas.openxmlformats.org/officeDocument/2006/relationships/image" Target="../media/image20.png" /><Relationship Id="rId4" Type="http://schemas.openxmlformats.org/officeDocument/2006/relationships/tags" Target="../tags/tag411.xml" /><Relationship Id="rId5" Type="http://schemas.openxmlformats.org/officeDocument/2006/relationships/tags" Target="../tags/tag412.xml" /><Relationship Id="rId6" Type="http://schemas.openxmlformats.org/officeDocument/2006/relationships/image" Target="../media/image21.png" /><Relationship Id="rId7" Type="http://schemas.openxmlformats.org/officeDocument/2006/relationships/tags" Target="../tags/tag413.xml" /><Relationship Id="rId8" Type="http://schemas.openxmlformats.org/officeDocument/2006/relationships/image" Target="../media/image22.png" /><Relationship Id="rId9" Type="http://schemas.openxmlformats.org/officeDocument/2006/relationships/tags" Target="../tags/tag4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3203205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重庆南山登山健身步道景观规划设计研究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三、规划设计原则</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二、现状分析</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四、具体规划设计方案</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重庆南山位于重庆市中心，是一座自然风光秀丽、人文历史丰富的山峰。近年来，随着城市居民对健康生活的追求和对自然环境的向往，南山登山健身步道成为了越来越多人的选择。因此，如何合理规划设计南山登山健身步道景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满足游客的观赏、健身、休闲等多方面的需求，成为了当前需要探讨的重要问题。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二、现状分析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二、现状分析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1、自然环境：南山自然环境优美，山峰陡峭，植被丰富，空气清新。但同时也存在一些问题，如部分路段坡度较大，部分植被破坏等。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二、现状分析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2、人文历史：南山拥有悠久的历史文化，如古寺庙、古道观等。但这些人文历史景观的保护和传承工作有待加强。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二、现状分析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3、游客需求：游客对登山健身步道的需求多样化，包括健身、观光、休闲等方面。但目前步道的设计和建设未能充分满足这些需求。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三、规划设计原则</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三、规划设计原则</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1、安全性：步道的设计和建设应确保游客的安全，避免出现安全隐患。</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2、舒适性：步道应提供舒适的行走环境，包括良好的道路状况、适当的休息设施等。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三、规划设计原则</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3、美观性：步道景观应与周围环境相协调，同时具有独特的美感。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4、文化性：步道应充分展现南山的历史文化特色，满足游客的文化需求。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三、规划设计原则</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5、可持续性：步道建设和维护应考虑环境保护和可持续发展。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四、具体规划设计方案</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1、路线规划：根据南山的地形地貌和游客需求，规划出不同难度和风格的登山健身步道路线。如初级路线适合初次登山者，中级路线适合有一定经验的登山者，高级路线则适合专业登山者。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2、景观设计：在步道沿线设置观景台、休息亭等设施，让游客可以欣赏到南山的美丽风光。同时，通过种植不同的植物，营造出四季不同的景观效果。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3、文化保护：对南山的人文历史景观进行保护和修复，如古寺庙、古道观等。同时，通过设置解说牌、导游图等方式，向游客介绍南山的历史文化。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4、安全措施：在步道沿线设置明显的指示标志和安全警示牌，确保游客在登山过程中的安全。同时，加强步道的维护和保养工作，确保步道的良好状况。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5、环保措施：在步道建设和维护过程中，应注重环保工作。如采用环保材料进行建设，减少对环境的影响；同时加强垃圾分类和回收工作，保持环境的清洁和整洁。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四、具体规划设计方案</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6、配套设施：在步道沿线设置餐饮、住宿等配套设施，满足游客的饮食和住宿需求。同时，加强公共厕所等设施的建设和维护工作，提高游客的舒适度和满意度。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对重庆南山登山健身步道景观的规划设计研究，我们可以得出以下结论：首先，南山登山健身步道的规划设计应遵循安全性、舒适性、美观性、文化性和可持续性等原则；其次，应根据南山的地形地貌和游客需求规划出不同难度和风格的登山健身</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步道路线；再次，应注重景观设计和文化保护工作；最后，应加强安全措施、环保措施和配套设施的建设和维护工作。通过这些措施的实施，可以满足游客的观赏、健身、休闲等多方面的需求，促进南山的旅游发展和社会进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九九重阳，秋高气爽，登高远眺，感受大自然的壮美与恢宏。这一传统习俗自古有之，如今发展成为一项民众广泛参与的登山健身文化活动。在重阳节这个特殊的日子里，人们纷纷走出家门，走向山野，体验登高带来的乐趣与挑战，享受健身带来的益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重阳节，中国传统节日之一，起源于古代对自然的崇拜和祭祀，因九九重阳与“久久”谐音，寓意长寿，故又称“重九节”。登高节是重阳节的重要活动之一，起于汉代，盛行于唐代。古时人们在这一天登高远望，把酒赏菊，祈求平安和长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如今，随着社会的进步和人们生活水平的提高，登高逐渐演变为一项大众化的健身活动，深受民众喜爱。</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民众登山健身文化的流行，有赖于政府政策的推动、社会需求的变化以及文化传统的传承等多方面的原因。政府为了推动全民健身运动，倡导绿色出行，大力支持登山等户外运动的发展。同时，社会上越来越多的人重视健康生活，把登山作为锻炼身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、陶冶情操的一种方式。此外，重阳登高习俗的传承也为民众登山健身文化的发展提供了良好的基础。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当前，民众登山健身文化呈现出蓬勃发展的态势。各种登山活动层出不穷，如徒步、攀岩、溯溪等，满足了不同年龄段和不同兴趣爱好者的需求。登山的规模和难度也在逐渐提高，一些挑战性的登山活动吸引了越来越多的参与者。对于登山健身文化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https://d.book118.com/928132032051006036</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31</Slides>
  <Notes>30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31</vt:i4>
      </vt:variant>
    </vt:vector>
  </HeadingPairs>
  <TitlesOfParts>
    <vt:vector baseType="lpstr" size="39">
      <vt:lpstr>Arial</vt:lpstr>
      <vt:lpstr>Calibri</vt:lpstr>
      <vt:lpstr>微软雅黑</vt:lpstr>
      <vt:lpstr>汉仪旗黑-85S</vt:lpstr>
      <vt:lpstr>仿宋</vt:lpstr>
      <vt:lpstr>Calibri Light</vt:lpstr>
      <vt:lpstr>思源黑体 CN Bold</vt:lpstr>
      <vt:lpstr>Office Theme</vt:lpstr>
      <vt:lpstr>重庆南山登山健身步道景观规划设计研究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2024-09-15T16:09:32.117</cp:lastPrinted>
  <dcterms:created xsi:type="dcterms:W3CDTF">2024-09-15T08:09:32Z</dcterms:created>
  <dcterms:modified xsi:type="dcterms:W3CDTF">2024-09-15T08:09:39Z</dcterms:modified>
</cp:coreProperties>
</file>