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B32AB-B36E-4252-991D-B5A87FA13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33A6A5-5AB7-4220-8035-154477948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53AC4-AE6C-4F92-8A10-2348065A0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0ECFF8-AE52-4FA9-841B-986126224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180A7F-2D34-4B77-8E36-578D4DC24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AD98E3-A284-48BC-9371-5FA42F8B3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547BB1-0182-4F2E-B503-63895D37F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7EAF5D-EB02-47B5-AA28-90FF8E9AE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1D2DD5-F946-4BC5-BB05-A31AF8182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61706-56A9-4EB8-B283-E5AA8FD3C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41E53-C23D-435B-BCE8-9AB825CBB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3300206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训诂作用下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训诂学简介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训诂学在语言学中的作用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训诂学在文学中的作用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训诂学在历史学中的作用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训诂学的应用和发展前景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训诂学简介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113" b="231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训诂学的定义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训诂学是一门研究语言文字的学科，通过对语言文字的音、义、形等方面进行深入探究，揭示其内在规律和演变过程。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训诂学以古代文献为主要研究对象，通过对文献中语言文字的解读，阐明其意义，为学术研究和文化传承提供重要的支撑。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训诂学起源于先秦时期，随着甲骨文、金文的发现和研究，逐渐形成了一门独立的学科。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汉代以后，训诂学得到了进一步的发展和完善，出现了大量的训诂著作和字典辞书。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266" b="3126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7917" b="27917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现代训诂学在继承传统的基础上，结合语言学、文学、历史学等多学科的研究成果，不断推动训诂学的发展和创新。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1102" b="3110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训诂学的发展历程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训诂学的研究对象和范围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训诂学的研究对象包括古代文献、碑刻、简牍、帛书等文物中的语言文字。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训诂学的研究范围涉及语义、语音、语法、修辞等多个方面，旨在揭示语言文字的内在规律和演变过程。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训诂学在学术研究和文化传承中具有重要的地位，对于历史、文学、哲学等多个领域的研究都有着重要的影响。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训诂学在语言学中的作用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语义解释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训诂学通过对古代文献的深入研究，解释古代文献中的语义，帮助我们理解古代文献的含义。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语义演变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训诂学通过研究语义的演变过程，揭示语言发展的规律，有助于我们理解现代语言的语义。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语义比较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训诂学通过比较不同语言之间的语义关系，揭示语言之间的联系，有助于我们理解语言的共性和特性。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解释语义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校勘异文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训诂学通过校勘古籍中的异文，确定正确的文本，有助于我们理解古籍的含义。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校勘方法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训诂学提供了多种校勘方法和技术，有助于我们更加科学地进行古籍校勘工作。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版本比较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训诂学通过对不同版本古籍的比较，确定古籍的真实性和可靠性，有助于我们获取准确的古籍资料。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校勘古籍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训诂学通过对古代文献的解读，揭示古代历史文化的面貌，有助于我们了解古代社会的政治、经济、文化等方面的情况。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历史文化探究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训诂学通过传承历史文化，保护和弘扬优秀传统文化，有助于我们更好地传承和发扬中华文化。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历史文化传承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训诂学通过比较不同历史时期的文化现象，揭示文化发展的规律，有助于我们理解现代文化的来源和演变。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历史文化比较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探究历史文化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语言教学应用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训诂学可以为语言教学提供丰富的语料和实例，有助于提高语言教学的效果和质量。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语言学习指导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训诂学通过研究语言学习的规律和方法，为语言学习者提供科学的指导和建议。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语言研究基础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训诂学为语言研究提供基础和支撑，有助于推动语言学的理论和实践发展。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促进语言教学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训诂学在文学中的作用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https://d.book118.com/928133002064006026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2024-09-03T20:11:30.049</cp:lastPrinted>
  <dcterms:created xsi:type="dcterms:W3CDTF">2024-09-03T12:11:30Z</dcterms:created>
  <dcterms:modified xsi:type="dcterms:W3CDTF">2024-09-03T12:11:32Z</dcterms:modified>
</cp:coreProperties>
</file>