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E4A69-9CF8-453B-8182-E87747E75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19F9C-D702-4CAA-AB82-78B5957EB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0BBF0-625E-4C35-BDD4-E53CFFD0A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BD66A-7F80-409A-BCAA-3E9AC704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9ED9C7-90E5-441C-B0BA-9F1CE448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AC64A-9629-4149-A67B-9D5230620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4E156-41D5-4775-8A70-F722AD4C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EB151-D08C-4243-A049-22F87E3D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D1350-3F07-4993-8606-03B47AA1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77C4B-B41F-4304-9217-637C067E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ED6FD-812B-46FE-A6B5-DB88F934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4025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常微分方程3.2线性微分方程的基本理论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线性微分方程概述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二阶线性微分方程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高阶线性微分方程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线性微分方程组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数值解法与计算机实现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线性微分方程概述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线性微分方程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未知函数及其各阶导数均为一次的微分方程。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叠加原理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若y1, y2为方程的两个解，则它们的线性组合c1y1 + c2y2（c1, c2为任意常数）也是方程的解。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齐次与非齐次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根据等号右侧是否为0，分为齐次线性微分方程和非齐次线性微分方程。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形如y' + p(x)y = q(x)的方程，其中p(x)和q(x)为已知函数。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未知函数最高阶导数大于一阶的线性微分方程。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高阶线性微分方程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根据系数是否为常数，分为常系数线性微分方程和变系数线性微分方程。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常系数与变系数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线性微分方程的分类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线性微分方程是微分方程理论的基础，对于理解更复杂的非线性方程具有重要意义。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在物理学、工程学、经济学等领域中，许多问题可以归结为求解线性微分方程，如振动问题、电路分析、人口模型等。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$y' + p(x)y = q(x)$，其中$p(x)$和$q(x)$是已知函数。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一阶线性微分方程的一般形式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方程左侧是$y$和$y'$的线性组合，右侧是$x$的函数。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标准形式的特点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一阶线性微分方程的标准形式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求解一阶线性微分方程的通解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通过常数变易法或积分因子法，可以求得方程的通解。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通过构造一个积分因子，将方程转化为全微分形式，进而求得通解。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将方程中的常数项用未知函数表示，通过求解未知函数得到通解。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初值问题的定义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给定一阶线性微分方程及初始条件$y(x_0) = y_0$，求解满足该条件的特解。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求解初值问题的方法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在求得通解后，将初始条件代入通解中，通过解方程确定特解中的常数。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初值问题的应用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初值问题在实际问题中广泛应用，如物理学、工程学、经济学等领域。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初值问题的求解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二阶线性微分方程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二阶线性微分方程的标准形式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二阶线性微分方程的一般形式为$y'' + p(x)y' + q(x)y = f(x)$，其中$p(x)$和$q(x)$是已知函数，$f(x)$是非齐次项。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当$f(x) = 0$时，方程变为齐次方程$y'' + p(x)y' + q(x)y = 0$。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齐次方程的标准形式可以通过变量替换等方法化简为$y'' + omega^2(x)y = 0$，其中$omega(x)$是频率函数。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二阶线性微分方程的解法包括直接积分法、常数变易法、降阶法和待定系数法等。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当方程具有特定形式时，可以通过待定系数法设定特解形式并求解系数。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待定系数法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当方程中的$p(x)$和$q(x)$为常数时，可以直接通过积分求解。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直接积分法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当方程中的$p(x)$和$q(x)$为非常数时，可以通过常数变易法将非齐次方程转化为齐次方程求解。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对于某些特殊的二阶线性微分方程，可以通过降阶法将其转化为一阶线性微分方程求解。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降阶法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二阶线性微分方程的解法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https://d.book118.com/928134025142006034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2024-09-13T14:56:12.315</cp:lastPrinted>
  <dcterms:created xsi:type="dcterms:W3CDTF">2024-09-13T06:56:12Z</dcterms:created>
  <dcterms:modified xsi:type="dcterms:W3CDTF">2024-09-13T06:56:14Z</dcterms:modified>
</cp:coreProperties>
</file>