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293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57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95349-2521-4258-97CE-78AD0CC9C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8E5765-D1E6-46D5-BE30-9A5D6F9C2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3EC23-5A0E-41C5-8D13-9DD98BF2A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389B7D-3C6B-4FE1-AB04-E0602BD7D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24E2BD-BBEB-4AEE-A2C3-0EBD4A70D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98CFFF-81C7-4F53-90CA-C30073333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38602B-F98E-4244-9B90-B65FB6F80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6D6E1C-A875-4073-8481-31C269EE5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C49D27-1CA8-4E07-A4DC-43E1A1F7D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54B3F-4462-48EC-A72E-ED2C0F95C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80B17-0479-43ED-8C01-1C6EF9306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2927" r:id="rId2"/>
    <p:sldLayoutId id="2147502928" r:id="rId3"/>
    <p:sldLayoutId id="2147502929" r:id="rId4"/>
    <p:sldLayoutId id="2147502930" r:id="rId5"/>
    <p:sldLayoutId id="2147502931" r:id="rId6"/>
    <p:sldLayoutId id="2147502932" r:id="rId7"/>
    <p:sldLayoutId id="2147502933" r:id="rId8"/>
    <p:sldLayoutId id="2147502934" r:id="rId9"/>
    <p:sldLayoutId id="2147502935" r:id="rId10"/>
    <p:sldLayoutId id="214750293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3406111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杭州西湖旅游活动策划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活动主题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主题定位</a:t>
            </a:r>
            <a:endParaRPr lang="zh-CN" altLang="en-US"/>
          </a:p>
        </p:txBody>
      </p:sp>
      <p:sp>
        <p:nvSpPr>
          <p:cNvPr id="1048852" name="矩形 31"/>
          <p:cNvSpPr/>
          <p:nvPr>
            <p:custDataLst>
              <p:tags r:id="rId2"/>
            </p:custDataLst>
          </p:nvPr>
        </p:nvSpPr>
        <p:spPr>
          <a:xfrm>
            <a:off x="29845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主题名称：杭州西湖旅游活动主题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4" name="矩形 4"/>
          <p:cNvSpPr/>
          <p:nvPr>
            <p:custDataLst>
              <p:tags r:id="rId3"/>
            </p:custDataLst>
          </p:nvPr>
        </p:nvSpPr>
        <p:spPr>
          <a:xfrm>
            <a:off x="29845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主题定位：以杭州西湖的自然风光和文化底蕴为依托，打造独具特色的旅游体验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6" name="矩形 5"/>
          <p:cNvSpPr/>
          <p:nvPr>
            <p:custDataLst>
              <p:tags r:id="rId4"/>
            </p:custDataLst>
          </p:nvPr>
        </p:nvSpPr>
        <p:spPr>
          <a:xfrm>
            <a:off x="29845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主题特色：结合杭州西湖的文化内涵和旅游资源，设计多样化的活动形式和内容，吸引不同层次的游客参与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8" name="矩形 7"/>
          <p:cNvSpPr/>
          <p:nvPr>
            <p:custDataLst>
              <p:tags r:id="rId5"/>
            </p:custDataLst>
          </p:nvPr>
        </p:nvSpPr>
        <p:spPr>
          <a:xfrm>
            <a:off x="29845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主题宣传：通过多种渠道进行宣传推广，提高杭州西湖旅游活动的知名度和影响力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主题宣传语</a:t>
            </a:r>
            <a:endParaRPr lang="zh-CN" altLang="en-US"/>
          </a:p>
        </p:txBody>
      </p:sp>
      <p:sp>
        <p:nvSpPr>
          <p:cNvPr id="1048894" name="矩形 3"/>
          <p:cNvSpPr/>
          <p:nvPr>
            <p:custDataLst>
              <p:tags r:id="rId2"/>
            </p:custDataLst>
          </p:nvPr>
        </p:nvSpPr>
        <p:spPr>
          <a:xfrm>
            <a:off x="2042276" y="1436267"/>
            <a:ext cx="9311583" cy="102378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矩形 13"/>
          <p:cNvSpPr/>
          <p:nvPr>
            <p:custDataLst>
              <p:tags r:id="rId3"/>
            </p:custDataLst>
          </p:nvPr>
        </p:nvSpPr>
        <p:spPr>
          <a:xfrm>
            <a:off x="1524000" y="1436267"/>
            <a:ext cx="252527" cy="102378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文本框 4"/>
          <p:cNvSpPr txBox="1"/>
          <p:nvPr>
            <p:custDataLst>
              <p:tags r:id="rId4"/>
            </p:custDataLst>
          </p:nvPr>
        </p:nvSpPr>
        <p:spPr>
          <a:xfrm>
            <a:off x="2308889" y="1524722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畅游西湖，感受人间仙境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0" name="矩形 39"/>
          <p:cNvSpPr/>
          <p:nvPr>
            <p:custDataLst>
              <p:tags r:id="rId5"/>
            </p:custDataLst>
          </p:nvPr>
        </p:nvSpPr>
        <p:spPr>
          <a:xfrm>
            <a:off x="2042276" y="2651599"/>
            <a:ext cx="9311583" cy="102378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2" name="矩形 5"/>
          <p:cNvSpPr/>
          <p:nvPr>
            <p:custDataLst>
              <p:tags r:id="rId6"/>
            </p:custDataLst>
          </p:nvPr>
        </p:nvSpPr>
        <p:spPr>
          <a:xfrm>
            <a:off x="1524000" y="2651599"/>
            <a:ext cx="252527" cy="102378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4" name="文本框 41"/>
          <p:cNvSpPr txBox="1"/>
          <p:nvPr>
            <p:custDataLst>
              <p:tags r:id="rId7"/>
            </p:custDataLst>
          </p:nvPr>
        </p:nvSpPr>
        <p:spPr>
          <a:xfrm>
            <a:off x="2308889" y="2740055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体验传统文化，尽享旅游乐趣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矩形 12"/>
          <p:cNvSpPr/>
          <p:nvPr>
            <p:custDataLst>
              <p:tags r:id="rId8"/>
            </p:custDataLst>
          </p:nvPr>
        </p:nvSpPr>
        <p:spPr>
          <a:xfrm>
            <a:off x="2042276" y="3866931"/>
            <a:ext cx="9311583" cy="102378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矩形 17"/>
          <p:cNvSpPr/>
          <p:nvPr>
            <p:custDataLst>
              <p:tags r:id="rId9"/>
            </p:custDataLst>
          </p:nvPr>
        </p:nvSpPr>
        <p:spPr>
          <a:xfrm>
            <a:off x="1524000" y="3866931"/>
            <a:ext cx="252527" cy="102378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文本框 19"/>
          <p:cNvSpPr txBox="1"/>
          <p:nvPr>
            <p:custDataLst>
              <p:tags r:id="rId10"/>
            </p:custDataLst>
          </p:nvPr>
        </p:nvSpPr>
        <p:spPr>
          <a:xfrm>
            <a:off x="2308889" y="3955387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亲近自然，放飞心灵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矩形 49"/>
          <p:cNvSpPr/>
          <p:nvPr>
            <p:custDataLst>
              <p:tags r:id="rId11"/>
            </p:custDataLst>
          </p:nvPr>
        </p:nvSpPr>
        <p:spPr>
          <a:xfrm>
            <a:off x="2042276" y="5081640"/>
            <a:ext cx="9311583" cy="102378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矩形 26"/>
          <p:cNvSpPr/>
          <p:nvPr>
            <p:custDataLst>
              <p:tags r:id="rId12"/>
            </p:custDataLst>
          </p:nvPr>
        </p:nvSpPr>
        <p:spPr>
          <a:xfrm>
            <a:off x="1524000" y="5081640"/>
            <a:ext cx="252527" cy="102378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文本框 27"/>
          <p:cNvSpPr txBox="1"/>
          <p:nvPr>
            <p:custDataLst>
              <p:tags r:id="rId13"/>
            </p:custDataLst>
          </p:nvPr>
        </p:nvSpPr>
        <p:spPr>
          <a:xfrm>
            <a:off x="2308889" y="5170096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探索西湖美景，留下美好回忆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活动时间</a:t>
            </a:r>
            <a:endParaRPr lang="zh-CN" altLang="en-US"/>
          </a:p>
        </p:txBody>
      </p:sp>
      <p:sp>
        <p:nvSpPr>
          <p:cNvPr id="10489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活动时长</a:t>
            </a:r>
            <a:endParaRPr lang="zh-CN" altLang="en-US"/>
          </a:p>
        </p:txBody>
      </p:sp>
      <p:sp>
        <p:nvSpPr>
          <p:cNvPr id="1048980" name="五边形 30"/>
          <p:cNvSpPr/>
          <p:nvPr>
            <p:custDataLst>
              <p:tags r:id="rId2"/>
            </p:custDataLst>
          </p:nvPr>
        </p:nvSpPr>
        <p:spPr>
          <a:xfrm>
            <a:off x="1524000" y="3254120"/>
            <a:ext cx="2605327" cy="1059031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2" name="燕尾形 36"/>
          <p:cNvSpPr/>
          <p:nvPr>
            <p:custDataLst>
              <p:tags r:id="rId3"/>
            </p:custDataLst>
          </p:nvPr>
        </p:nvSpPr>
        <p:spPr>
          <a:xfrm>
            <a:off x="3864767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4" name="燕尾形 37"/>
          <p:cNvSpPr/>
          <p:nvPr>
            <p:custDataLst>
              <p:tags r:id="rId4"/>
            </p:custDataLst>
          </p:nvPr>
        </p:nvSpPr>
        <p:spPr>
          <a:xfrm>
            <a:off x="8546301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6" name="燕尾形 38"/>
          <p:cNvSpPr/>
          <p:nvPr>
            <p:custDataLst>
              <p:tags r:id="rId5"/>
            </p:custDataLst>
          </p:nvPr>
        </p:nvSpPr>
        <p:spPr>
          <a:xfrm>
            <a:off x="6205534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8" name="文本框 3"/>
          <p:cNvSpPr txBox="1"/>
          <p:nvPr>
            <p:custDataLst>
              <p:tags r:id="rId6"/>
            </p:custDataLst>
          </p:nvPr>
        </p:nvSpPr>
        <p:spPr>
          <a:xfrm>
            <a:off x="3810275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半天（半天）的活动时间安排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0" name="文本框 6"/>
          <p:cNvSpPr txBox="1"/>
          <p:nvPr>
            <p:custDataLst>
              <p:tags r:id="rId7"/>
            </p:custDataLst>
          </p:nvPr>
        </p:nvSpPr>
        <p:spPr>
          <a:xfrm>
            <a:off x="1524000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一天的活动时间安排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2" name="文本框 7"/>
          <p:cNvSpPr txBox="1"/>
          <p:nvPr>
            <p:custDataLst>
              <p:tags r:id="rId8"/>
            </p:custDataLst>
          </p:nvPr>
        </p:nvSpPr>
        <p:spPr>
          <a:xfrm>
            <a:off x="6203955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晚上活动时间安排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4" name="文本框 8"/>
          <p:cNvSpPr txBox="1"/>
          <p:nvPr>
            <p:custDataLst>
              <p:tags r:id="rId9"/>
            </p:custDataLst>
          </p:nvPr>
        </p:nvSpPr>
        <p:spPr>
          <a:xfrm>
            <a:off x="8543932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周末活动时间安排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活动日程安排</a:t>
            </a:r>
            <a:endParaRPr lang="zh-CN" altLang="en-US"/>
          </a:p>
        </p:txBody>
      </p:sp>
      <p:sp>
        <p:nvSpPr>
          <p:cNvPr id="1049030" name="矩形 3"/>
          <p:cNvSpPr/>
          <p:nvPr>
            <p:custDataLst>
              <p:tags r:id="rId2"/>
            </p:custDataLst>
          </p:nvPr>
        </p:nvSpPr>
        <p:spPr>
          <a:xfrm>
            <a:off x="1850472" y="1893785"/>
            <a:ext cx="4407237" cy="111261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矩形 13"/>
          <p:cNvSpPr/>
          <p:nvPr>
            <p:custDataLst>
              <p:tags r:id="rId3"/>
            </p:custDataLst>
          </p:nvPr>
        </p:nvSpPr>
        <p:spPr>
          <a:xfrm>
            <a:off x="1524000" y="1893785"/>
            <a:ext cx="159213" cy="111261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文本框 4"/>
          <p:cNvSpPr txBox="1"/>
          <p:nvPr>
            <p:custDataLst>
              <p:tags r:id="rId4"/>
            </p:custDataLst>
          </p:nvPr>
        </p:nvSpPr>
        <p:spPr>
          <a:xfrm>
            <a:off x="2018881" y="1989773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9:00-10:00：集合，签到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矩形 39"/>
          <p:cNvSpPr/>
          <p:nvPr>
            <p:custDataLst>
              <p:tags r:id="rId5"/>
            </p:custDataLst>
          </p:nvPr>
        </p:nvSpPr>
        <p:spPr>
          <a:xfrm>
            <a:off x="1850472" y="3214618"/>
            <a:ext cx="4407237" cy="111261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矩形 5"/>
          <p:cNvSpPr/>
          <p:nvPr>
            <p:custDataLst>
              <p:tags r:id="rId6"/>
            </p:custDataLst>
          </p:nvPr>
        </p:nvSpPr>
        <p:spPr>
          <a:xfrm>
            <a:off x="1524000" y="3214618"/>
            <a:ext cx="159213" cy="111261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文本框 41"/>
          <p:cNvSpPr txBox="1"/>
          <p:nvPr>
            <p:custDataLst>
              <p:tags r:id="rId7"/>
            </p:custDataLst>
          </p:nvPr>
        </p:nvSpPr>
        <p:spPr>
          <a:xfrm>
            <a:off x="2018881" y="3310605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10:00-12:00：游览西湖，欣赏美景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矩形 12"/>
          <p:cNvSpPr/>
          <p:nvPr>
            <p:custDataLst>
              <p:tags r:id="rId8"/>
            </p:custDataLst>
          </p:nvPr>
        </p:nvSpPr>
        <p:spPr>
          <a:xfrm>
            <a:off x="1850472" y="4535451"/>
            <a:ext cx="4407237" cy="111261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矩形 17"/>
          <p:cNvSpPr/>
          <p:nvPr>
            <p:custDataLst>
              <p:tags r:id="rId9"/>
            </p:custDataLst>
          </p:nvPr>
        </p:nvSpPr>
        <p:spPr>
          <a:xfrm>
            <a:off x="1524000" y="4535451"/>
            <a:ext cx="159213" cy="111261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文本框 19"/>
          <p:cNvSpPr txBox="1"/>
          <p:nvPr>
            <p:custDataLst>
              <p:tags r:id="rId10"/>
            </p:custDataLst>
          </p:nvPr>
        </p:nvSpPr>
        <p:spPr>
          <a:xfrm>
            <a:off x="2018881" y="4631438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12:00-13:30：午餐时间，品尝当地美食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矩形 49"/>
          <p:cNvSpPr/>
          <p:nvPr>
            <p:custDataLst>
              <p:tags r:id="rId11"/>
            </p:custDataLst>
          </p:nvPr>
        </p:nvSpPr>
        <p:spPr>
          <a:xfrm>
            <a:off x="6946426" y="1893785"/>
            <a:ext cx="4407237" cy="111261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矩形 26"/>
          <p:cNvSpPr/>
          <p:nvPr>
            <p:custDataLst>
              <p:tags r:id="rId12"/>
            </p:custDataLst>
          </p:nvPr>
        </p:nvSpPr>
        <p:spPr>
          <a:xfrm>
            <a:off x="6619954" y="1893785"/>
            <a:ext cx="159213" cy="111261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文本框 27"/>
          <p:cNvSpPr txBox="1"/>
          <p:nvPr>
            <p:custDataLst>
              <p:tags r:id="rId13"/>
            </p:custDataLst>
          </p:nvPr>
        </p:nvSpPr>
        <p:spPr>
          <a:xfrm>
            <a:off x="7114835" y="1989773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13:30-15:30：参加团队游戏，增进友谊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矩形 64"/>
          <p:cNvSpPr/>
          <p:nvPr>
            <p:custDataLst>
              <p:tags r:id="rId14"/>
            </p:custDataLst>
          </p:nvPr>
        </p:nvSpPr>
        <p:spPr>
          <a:xfrm>
            <a:off x="6946426" y="3214618"/>
            <a:ext cx="4407237" cy="1112619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矩形 65"/>
          <p:cNvSpPr/>
          <p:nvPr>
            <p:custDataLst>
              <p:tags r:id="rId15"/>
            </p:custDataLst>
          </p:nvPr>
        </p:nvSpPr>
        <p:spPr>
          <a:xfrm>
            <a:off x="6619954" y="3214618"/>
            <a:ext cx="159213" cy="1112619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文本框 66"/>
          <p:cNvSpPr txBox="1"/>
          <p:nvPr>
            <p:custDataLst>
              <p:tags r:id="rId16"/>
            </p:custDataLst>
          </p:nvPr>
        </p:nvSpPr>
        <p:spPr>
          <a:xfrm>
            <a:off x="7114835" y="3310605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15:30-17:00：自由活动，购物或探索当地文化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矩形 67"/>
          <p:cNvSpPr/>
          <p:nvPr>
            <p:custDataLst>
              <p:tags r:id="rId17"/>
            </p:custDataLst>
          </p:nvPr>
        </p:nvSpPr>
        <p:spPr>
          <a:xfrm>
            <a:off x="6946426" y="4535451"/>
            <a:ext cx="4407237" cy="1112619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68"/>
          <p:cNvSpPr/>
          <p:nvPr>
            <p:custDataLst>
              <p:tags r:id="rId18"/>
            </p:custDataLst>
          </p:nvPr>
        </p:nvSpPr>
        <p:spPr>
          <a:xfrm>
            <a:off x="6619954" y="4535451"/>
            <a:ext cx="159213" cy="1112619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文本框 69"/>
          <p:cNvSpPr txBox="1"/>
          <p:nvPr>
            <p:custDataLst>
              <p:tags r:id="rId19"/>
            </p:custDataLst>
          </p:nvPr>
        </p:nvSpPr>
        <p:spPr>
          <a:xfrm>
            <a:off x="7114835" y="4631438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17:00-18:00：返回集合地点，结束一天的活动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活动地点</a:t>
            </a:r>
            <a:endParaRPr lang="zh-CN" altLang="en-US"/>
          </a:p>
        </p:txBody>
      </p:sp>
      <p:sp>
        <p:nvSpPr>
          <p:cNvPr id="10491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西湖景区范围</a:t>
            </a:r>
            <a:endParaRPr lang="zh-CN" altLang="en-US"/>
          </a:p>
        </p:txBody>
      </p:sp>
      <p:sp>
        <p:nvSpPr>
          <p:cNvPr id="1049128" name="矩形 15"/>
          <p:cNvSpPr/>
          <p:nvPr>
            <p:custDataLst>
              <p:tags r:id="rId2"/>
            </p:custDataLst>
          </p:nvPr>
        </p:nvSpPr>
        <p:spPr>
          <a:xfrm>
            <a:off x="27276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西湖风景名胜区：包括苏堤春晓、雷峰夕照等著名景点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任意多边形 17"/>
          <p:cNvSpPr/>
          <p:nvPr>
            <p:custDataLst>
              <p:tags r:id="rId3"/>
            </p:custDataLst>
          </p:nvPr>
        </p:nvSpPr>
        <p:spPr>
          <a:xfrm flipV="1">
            <a:off x="26484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任意多边形 18"/>
          <p:cNvSpPr/>
          <p:nvPr>
            <p:custDataLst>
              <p:tags r:id="rId4"/>
            </p:custDataLst>
          </p:nvPr>
        </p:nvSpPr>
        <p:spPr>
          <a:xfrm flipH="1">
            <a:off x="89020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矩形 27"/>
          <p:cNvSpPr/>
          <p:nvPr>
            <p:custDataLst>
              <p:tags r:id="rId5"/>
            </p:custDataLst>
          </p:nvPr>
        </p:nvSpPr>
        <p:spPr>
          <a:xfrm>
            <a:off x="27276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西湖博物馆：展示西湖的历史文化和自然景观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任意多边形 29"/>
          <p:cNvSpPr/>
          <p:nvPr>
            <p:custDataLst>
              <p:tags r:id="rId6"/>
            </p:custDataLst>
          </p:nvPr>
        </p:nvSpPr>
        <p:spPr>
          <a:xfrm flipV="1">
            <a:off x="26484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任意多边形 30"/>
          <p:cNvSpPr/>
          <p:nvPr>
            <p:custDataLst>
              <p:tags r:id="rId7"/>
            </p:custDataLst>
          </p:nvPr>
        </p:nvSpPr>
        <p:spPr>
          <a:xfrm flipH="1">
            <a:off x="89020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矩形 5"/>
          <p:cNvSpPr/>
          <p:nvPr>
            <p:custDataLst>
              <p:tags r:id="rId8"/>
            </p:custDataLst>
          </p:nvPr>
        </p:nvSpPr>
        <p:spPr>
          <a:xfrm>
            <a:off x="27276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孤山风景区：以自然风光为主，包括放鹤亭、林逋墓等景点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任意多边形 7"/>
          <p:cNvSpPr/>
          <p:nvPr>
            <p:custDataLst>
              <p:tags r:id="rId9"/>
            </p:custDataLst>
          </p:nvPr>
        </p:nvSpPr>
        <p:spPr>
          <a:xfrm flipV="1">
            <a:off x="26484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任意多边形 8"/>
          <p:cNvSpPr/>
          <p:nvPr>
            <p:custDataLst>
              <p:tags r:id="rId10"/>
            </p:custDataLst>
          </p:nvPr>
        </p:nvSpPr>
        <p:spPr>
          <a:xfrm flipH="1">
            <a:off x="89020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矩形 10"/>
          <p:cNvSpPr/>
          <p:nvPr>
            <p:custDataLst>
              <p:tags r:id="rId11"/>
            </p:custDataLst>
          </p:nvPr>
        </p:nvSpPr>
        <p:spPr>
          <a:xfrm>
            <a:off x="27276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西溪湿地公园：是杭州市内最大的城市湿地，拥有丰富的生态资源和美丽的自然景观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任意多边形 12"/>
          <p:cNvSpPr/>
          <p:nvPr>
            <p:custDataLst>
              <p:tags r:id="rId12"/>
            </p:custDataLst>
          </p:nvPr>
        </p:nvSpPr>
        <p:spPr>
          <a:xfrm flipV="1">
            <a:off x="26484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任意多边形 13"/>
          <p:cNvSpPr/>
          <p:nvPr>
            <p:custDataLst>
              <p:tags r:id="rId13"/>
            </p:custDataLst>
          </p:nvPr>
        </p:nvSpPr>
        <p:spPr>
          <a:xfrm flipH="1">
            <a:off x="89020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具体地点选择</a:t>
            </a:r>
            <a:endParaRPr lang="zh-CN" altLang="en-US"/>
          </a:p>
        </p:txBody>
      </p:sp>
      <p:sp>
        <p:nvSpPr>
          <p:cNvPr id="1049186" name="矩形 3"/>
          <p:cNvSpPr/>
          <p:nvPr>
            <p:custDataLst>
              <p:tags r:id="rId2"/>
            </p:custDataLst>
          </p:nvPr>
        </p:nvSpPr>
        <p:spPr>
          <a:xfrm>
            <a:off x="2042276" y="1436267"/>
            <a:ext cx="9311583" cy="102378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矩形 13"/>
          <p:cNvSpPr/>
          <p:nvPr>
            <p:custDataLst>
              <p:tags r:id="rId3"/>
            </p:custDataLst>
          </p:nvPr>
        </p:nvSpPr>
        <p:spPr>
          <a:xfrm>
            <a:off x="1524000" y="1436267"/>
            <a:ext cx="252527" cy="102378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文本框 4"/>
          <p:cNvSpPr txBox="1"/>
          <p:nvPr>
            <p:custDataLst>
              <p:tags r:id="rId4"/>
            </p:custDataLst>
          </p:nvPr>
        </p:nvSpPr>
        <p:spPr>
          <a:xfrm>
            <a:off x="2308889" y="1524722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西湖湖滨：人流量大，适合举办小型活动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矩形 39"/>
          <p:cNvSpPr/>
          <p:nvPr>
            <p:custDataLst>
              <p:tags r:id="rId5"/>
            </p:custDataLst>
          </p:nvPr>
        </p:nvSpPr>
        <p:spPr>
          <a:xfrm>
            <a:off x="2042276" y="2651599"/>
            <a:ext cx="9311583" cy="102378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矩形 5"/>
          <p:cNvSpPr/>
          <p:nvPr>
            <p:custDataLst>
              <p:tags r:id="rId6"/>
            </p:custDataLst>
          </p:nvPr>
        </p:nvSpPr>
        <p:spPr>
          <a:xfrm>
            <a:off x="1524000" y="2651599"/>
            <a:ext cx="252527" cy="102378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文本框 41"/>
          <p:cNvSpPr txBox="1"/>
          <p:nvPr>
            <p:custDataLst>
              <p:tags r:id="rId7"/>
            </p:custDataLst>
          </p:nvPr>
        </p:nvSpPr>
        <p:spPr>
          <a:xfrm>
            <a:off x="2308889" y="2740055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孤山岛：环境幽静，适合举办户外婚礼或团建活动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矩形 12"/>
          <p:cNvSpPr/>
          <p:nvPr>
            <p:custDataLst>
              <p:tags r:id="rId8"/>
            </p:custDataLst>
          </p:nvPr>
        </p:nvSpPr>
        <p:spPr>
          <a:xfrm>
            <a:off x="2042276" y="3866931"/>
            <a:ext cx="9311583" cy="102378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矩形 17"/>
          <p:cNvSpPr/>
          <p:nvPr>
            <p:custDataLst>
              <p:tags r:id="rId9"/>
            </p:custDataLst>
          </p:nvPr>
        </p:nvSpPr>
        <p:spPr>
          <a:xfrm>
            <a:off x="1524000" y="3866931"/>
            <a:ext cx="252527" cy="102378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文本框 19"/>
          <p:cNvSpPr txBox="1"/>
          <p:nvPr>
            <p:custDataLst>
              <p:tags r:id="rId10"/>
            </p:custDataLst>
          </p:nvPr>
        </p:nvSpPr>
        <p:spPr>
          <a:xfrm>
            <a:off x="2308889" y="3955387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雷峰塔：地标建筑，适合举办文化活动或展览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矩形 49"/>
          <p:cNvSpPr/>
          <p:nvPr>
            <p:custDataLst>
              <p:tags r:id="rId11"/>
            </p:custDataLst>
          </p:nvPr>
        </p:nvSpPr>
        <p:spPr>
          <a:xfrm>
            <a:off x="2042276" y="5081640"/>
            <a:ext cx="9311583" cy="102378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矩形 26"/>
          <p:cNvSpPr/>
          <p:nvPr>
            <p:custDataLst>
              <p:tags r:id="rId12"/>
            </p:custDataLst>
          </p:nvPr>
        </p:nvSpPr>
        <p:spPr>
          <a:xfrm>
            <a:off x="1524000" y="5081640"/>
            <a:ext cx="252527" cy="102378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文本框 27"/>
          <p:cNvSpPr txBox="1"/>
          <p:nvPr>
            <p:custDataLst>
              <p:tags r:id="rId13"/>
            </p:custDataLst>
          </p:nvPr>
        </p:nvSpPr>
        <p:spPr>
          <a:xfrm>
            <a:off x="2308889" y="5170096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杭州宋城：古城风貌，适合举办大型节庆活动或演出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https://d.book118.com/928134061110006036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3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Montserrat ExtraBold</vt:lpstr>
      <vt:lpstr>Wingdings</vt:lpstr>
      <vt:lpstr>Office Theme</vt:lpstr>
      <vt:lpstr>杭州西湖旅游活动策划</vt:lpstr>
      <vt:lpstr>目录</vt:lpstr>
      <vt:lpstr>活动主题</vt:lpstr>
      <vt:lpstr>主题定位</vt:lpstr>
      <vt:lpstr>主题宣传语</vt:lpstr>
      <vt:lpstr>活动时间</vt:lpstr>
      <vt:lpstr>活动时长</vt:lpstr>
      <vt:lpstr>活动日程安排</vt:lpstr>
      <vt:lpstr>活动地点</vt:lpstr>
      <vt:lpstr>西湖景区范围</vt:lpstr>
      <vt:lpstr>具体地点选择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2024-09-16T03:25:31.324</cp:lastPrinted>
  <dcterms:created xsi:type="dcterms:W3CDTF">2024-09-15T19:25:31Z</dcterms:created>
  <dcterms:modified xsi:type="dcterms:W3CDTF">2024-09-15T19:25:33Z</dcterms:modified>
</cp:coreProperties>
</file>