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F2ABE-0094-4450-A981-FB32FC917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9C1EA-4752-4FB6-8488-0AE3AAD4C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2686B-D89F-4FC2-B3B8-0C7B1D886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3D0228-2042-47C2-8B44-17BCBC401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D0ADA8-E1C5-4B79-8F50-C1F953E1C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883CBE-9D64-4859-8326-54D29A544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2FB9A6-5FEE-402F-AF55-EC02D99FC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D1D6D2-AB63-443A-8360-82B643F6B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CA711-75F2-4DC4-9789-991A90E27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8FF1C-9BEC-4531-8712-6FB19C04C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7CE7A-37D5-49B4-B772-4A7FE4FD9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34062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生理呼吸PPT笔记\n## 1.呼吸系统的结构与功能概述\n### 1.1呼吸系统的组成及器官功能\n### 1.2呼吸系统的生理功能与调节\n### 1.3呼吸与循环系统的相互作用\n## 2.呼吸过程的详细解析\n### 2.1外呼吸与内呼吸的过程\n### 2.2呼吸运动的调节机制\n### 2.3气体在呼吸系统中的传输\n## 3.护理生理呼吸异常的诊断与处理\n### 3.1常见呼吸异常的识别与评估\n### 3.2呼吸异常的护理诊断与措施\n### 3.3呼吸异常的预防与康复\n## 4.呼吸系统疾病患者的护理\n### 4.1呼吸系统疾病的护理评估\n### 4.2呼吸系统疾病患者的护理措施\n### 4.3呼吸系统疾病患者的健康教育\n## 5.呼吸护理技术在临床中的应用\n### 5.1常用呼吸护理技术的操作方法与注意事项\n### 5.2呼吸护理技术在急慢性疾病中的应用\n### 5.3呼吸护理技术的创新与发展趋势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护理生理呼吸PPT笔记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呼吸系统的结构与功能概述</a:t>
            </a:r>
            <a:endParaRPr/>
          </a:p>
        </p:txBody>
      </p:sp>
      <p:sp>
        <p:nvSpPr>
          <p:cNvPr id="12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上呼吸道包括鼻腔、咽部和喉部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下呼吸道包括气管、支气管和肺部</a:t>
                </a:r>
                <a:endParaRPr/>
              </a:p>
            </p:txBody>
          </p:sp>
          <p:sp>
            <p:nvSpPr>
              <p:cNvPr id="16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呼吸系统由上呼吸道和下呼吸道组成</a:t>
                </a:r>
                <a:endParaRPr/>
              </a:p>
            </p:txBody>
          </p:sp>
          <p:sp>
            <p:nvSpPr>
              <p:cNvPr id="16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6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鼻腔：对空气进行过滤、加温和加湿，使其适宜于肺部吸收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咽部：连接鼻腔和喉部，起到通道作用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喉部：保护气道，防止食物误吸入气管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气管和支气管：将空气传输到肺部，并起到清洁和保湿作用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肺部：进行气体交换，将氧气输送到血液，将二氧化碳排出体外</a:t>
                </a:r>
                <a:endParaRPr/>
              </a:p>
            </p:txBody>
          </p:sp>
          <p:sp>
            <p:nvSpPr>
              <p:cNvPr id="17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各个器官的功能</a:t>
                </a:r>
                <a:endParaRPr/>
              </a:p>
            </p:txBody>
          </p:sp>
          <p:sp>
            <p:nvSpPr>
              <p:cNvPr id="17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呼吸系统的组成及器官功能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呼吸系统的生理功能</a:t>
                </a:r>
                <a:endParaRPr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气体交换：将氧气输送到血液，将二氧化碳排出体外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维持酸碱平衡：通过呼吸调节血液中的二氧化碳含量，从而维持酸碱平衡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防御功能：通过咳嗽、咳痰等方式清除呼吸道异物，保护肺部免受感染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呼吸系统的调节</a:t>
                </a:r>
                <a:endParaRPr/>
              </a:p>
            </p:txBody>
          </p:sp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神经调节：通过自主神经系统调节呼吸频率和深度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体液调节：通过激素等因素调节呼吸频率和深度</a:t>
                </a:r>
                <a:endParaRPr/>
              </a:p>
            </p:txBody>
          </p:sp>
          <p:sp>
            <p:nvSpPr>
              <p:cNvPr id="1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呼吸系统的生理功能与调节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呼吸与循环系统的相互作用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呼吸与循环系统的关系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呼吸系统为循环系统提供氧气，排除二氧化碳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循环系统为呼吸系统提供营养物质，排除代谢废物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呼吸与循环系统的相互作用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缺氧和二氧化碳潴留会影响循环系统的功能，导致心律失常、血压下降等症状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循环系统的疾病也会影响呼吸功能，如心力衰竭导致的呼吸困难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呼吸过程的详细解析</a:t>
            </a:r>
            <a:endParaRPr/>
          </a:p>
        </p:txBody>
      </p:sp>
      <p:sp>
        <p:nvSpPr>
          <p:cNvPr id="20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0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外呼吸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过程：空气通过鼻腔、咽部、喉部、气管和支气管进入肺部，与肺泡进行气体交换，将氧气输送到血液，将二氧化碳排出体外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场所：呼吸道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内呼吸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过程：血液通过肺循环到达肺部毛细血管，与肺泡进行气体交换，将氧气输送到血液，将二氧化碳排出体外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场所：肺泡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外呼吸与内呼吸的过程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呼吸运动的调节机制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神经调节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自主神经系统：调节呼吸频率和深度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膈神经：支配膈肌运动，影响呼吸运动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体液调节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激素：如甲状腺素、肾上腺素等，影响呼吸频率和深度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代谢产物：如二氧化碳、氢离子等，影响呼吸频率和深度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气体在呼吸系统中的传输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气体在呼吸道中的传输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空气通过呼吸道进入肺部，通过气管和支气管到达肺泡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呼吸道对气体进行加温、加湿和过滤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气体在肺泡中的传输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肺泡是一个微小的空气囊，与毛细血管紧密相连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氧气通过肺泡壁进入毛细血管，二氧化碳通过肺泡壁进入肺泡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护理生理呼吸异常的诊断与处理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呼吸异常的类型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呼吸急促：呼吸频率超过正常范围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呼吸困难：呼吸深度和频率异常，感觉呼吸费力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呼吸暂停：呼吸暂时停止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鼾症：睡眠时出现打鼾现象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呼吸异常的评估方法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观察呼吸频率、深度和节律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听诊肺部呼吸音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测量血氧饱和度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常见呼吸异常的识别与评估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https://d.book118.com/928134062042006037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护理生理呼吸PPT笔记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2024-09-17T01:15:11.059</cp:lastPrinted>
  <dcterms:created xsi:type="dcterms:W3CDTF">2024-09-16T17:15:11Z</dcterms:created>
  <dcterms:modified xsi:type="dcterms:W3CDTF">2024-09-16T17:15:12Z</dcterms:modified>
</cp:coreProperties>
</file>