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5B41C1-8E4B-4FA2-8799-6317DB6A4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662F96-44CA-473E-803B-636B70A5F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D2E985-4045-4A55-AB03-7F270E580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1D2928-49EB-4F8A-B796-056FA5E9F2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4B9926-66BF-4E82-86CD-870CEB1123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338617-7BD7-48BC-864E-5A0406280B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3AE7E0-EE84-441F-8F5A-ED3DE72811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6F3318-F706-49EF-B80C-52F5370A6C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BF8050-E7DF-4DF5-AD24-5EC83CD5E7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0E8EE0-FDBF-46D5-B98A-72B693DC2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18CBAE-49C3-4E61-824B-1F246AF93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3414314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指检在肠道遗传性疾病中的诊断价值</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指检的定义与原理
 肠道遗传性疾病的特点
 指检在诊断中的应用
 指检的准确性分析
 指检与其他诊断方法的比较
 指检在特定疾病中的表现
 指检的局限性探讨
 指检的未来研究方向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指检的定义与原理</a:t>
            </a:r>
          </a:p>
        </p:txBody>
      </p:sp>
      <p:sp>
        <p:nvSpPr>
          <p:cNvPr id="3" name="Subtitle 2"/>
          <p:cNvSpPr>
            <a:spLocks noGrp="1"/>
          </p:cNvSpPr>
          <p:nvPr>
            <p:ph type="subTitle" idx="1"/>
          </p:nvPr>
        </p:nvSpPr>
        <p:spPr/>
        <p:txBody>
          <a:bodyPr/>
          <a:lstStyle/>
          <a:p>
            <a:r>
              <a:t>指检在肠道遗传性疾病中的诊断价值</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指检的定义与原理</a:t>
            </a:r>
          </a:p>
        </p:txBody>
      </p:sp>
      <p:sp>
        <p:nvSpPr>
          <p:cNvPr id="3" name="Text Placeholder 2"/>
          <p:cNvSpPr>
            <a:spLocks noGrp="1"/>
          </p:cNvSpPr>
          <p:nvPr>
            <p:ph type="body" idx="1"/>
          </p:nvPr>
        </p:nvSpPr>
        <p:spPr/>
        <p:txBody>
          <a:bodyPr/>
          <a:lstStyle/>
          <a:p>
            <a:r>
              <a:t>指检的定义</a:t>
            </a:r>
          </a:p>
        </p:txBody>
      </p:sp>
      <p:sp>
        <p:nvSpPr>
          <p:cNvPr id="4" name="Content Placeholder 3"/>
          <p:cNvSpPr>
            <a:spLocks noGrp="1"/>
          </p:cNvSpPr>
          <p:nvPr>
            <p:ph sz="half" idx="2"/>
          </p:nvPr>
        </p:nvSpPr>
        <p:spPr/>
        <p:txBody>
          <a:bodyPr/>
          <a:lstStyle/>
          <a:p>
            <a:r>
              <a:t>1. 指检，全称为直肠指诊，是一种通过医生的手指对患者的直肠进行触诊的检查方法。</a:t>
            </a:r>
          </a:p>
          <a:p>
            <a:r>
              <a:t>2. 该检查方法操作简单，成本低，是临床上常用的初步筛查手段之一。</a:t>
            </a:r>
          </a:p>
          <a:p>
            <a:r>
              <a:t>3. 指检可以感知直肠壁的紧张度、触痛感、肿块、异物、液体积聚等情况，对于发现直肠疾病有重要价值。</a:t>
            </a:r>
          </a:p>
        </p:txBody>
      </p:sp>
      <p:sp>
        <p:nvSpPr>
          <p:cNvPr id="5" name="Text Placeholder 4"/>
          <p:cNvSpPr>
            <a:spLocks noGrp="1"/>
          </p:cNvSpPr>
          <p:nvPr>
            <p:ph type="body" idx="3"/>
          </p:nvPr>
        </p:nvSpPr>
        <p:spPr/>
        <p:txBody>
          <a:bodyPr/>
          <a:lstStyle/>
          <a:p>
            <a:r>
              <a:t>指检的原理</a:t>
            </a:r>
          </a:p>
        </p:txBody>
      </p:sp>
      <p:sp>
        <p:nvSpPr>
          <p:cNvPr id="6" name="Content Placeholder 5"/>
          <p:cNvSpPr>
            <a:spLocks noGrp="1"/>
          </p:cNvSpPr>
          <p:nvPr>
            <p:ph sz="half" idx="4"/>
          </p:nvPr>
        </p:nvSpPr>
        <p:spPr/>
        <p:txBody>
          <a:bodyPr/>
          <a:lstStyle/>
          <a:p>
            <a:r>
              <a:t>1. 指检的原理主要基于触觉，通过医生手指的触感来获取直肠内部的信息。</a:t>
            </a:r>
          </a:p>
          <a:p>
            <a:r>
              <a:t>2. 医生通常戴上手套并涂抹润滑剂后，将手指插入患者肛门内进行检查，以感受直肠壁的异常变化。</a:t>
            </a:r>
          </a:p>
          <a:p>
            <a:r>
              <a:t>3. 指检能够发现直肠内的肿瘤、息肉、炎症等病变，对于早期发现和治疗肠道遗传性疾病具有重要意义。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肠道遗传性疾病的特点</a:t>
            </a:r>
          </a:p>
        </p:txBody>
      </p:sp>
      <p:sp>
        <p:nvSpPr>
          <p:cNvPr id="3" name="Subtitle 2"/>
          <p:cNvSpPr>
            <a:spLocks noGrp="1"/>
          </p:cNvSpPr>
          <p:nvPr>
            <p:ph type="subTitle" idx="1"/>
          </p:nvPr>
        </p:nvSpPr>
        <p:spPr/>
        <p:txBody>
          <a:bodyPr/>
          <a:lstStyle/>
          <a:p>
            <a:r>
              <a:t>指检在肠道遗传性疾病中的诊断价值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肠道遗传性疾病的特点</a:t>
            </a:r>
          </a:p>
        </p:txBody>
      </p:sp>
      <p:sp>
        <p:nvSpPr>
          <p:cNvPr id="3" name="Text Placeholder 2"/>
          <p:cNvSpPr>
            <a:spLocks noGrp="1"/>
          </p:cNvSpPr>
          <p:nvPr>
            <p:ph type="body" idx="1"/>
          </p:nvPr>
        </p:nvSpPr>
        <p:spPr/>
        <p:txBody>
          <a:bodyPr/>
          <a:lstStyle/>
          <a:p>
            <a:r>
              <a:t>肠道遗传性疾病的定义与分类</a:t>
            </a:r>
          </a:p>
        </p:txBody>
      </p:sp>
      <p:sp>
        <p:nvSpPr>
          <p:cNvPr id="4" name="Content Placeholder 3"/>
          <p:cNvSpPr>
            <a:spLocks noGrp="1"/>
          </p:cNvSpPr>
          <p:nvPr>
            <p:ph sz="half" idx="2"/>
          </p:nvPr>
        </p:nvSpPr>
        <p:spPr/>
        <p:txBody>
          <a:bodyPr/>
          <a:lstStyle/>
          <a:p>
            <a:r>
              <a:t>1. 定义：肠道遗传性疾病是指由基因突变引起的，影响肠道结构或功能的疾病。这些突变通常是由父母遗传给子女的。</a:t>
            </a:r>
          </a:p>
          <a:p>
            <a:r>
              <a:t>2. 分类：根据病变部位和病理生理机制，肠道遗传性疾病可以分为炎症性疾病（如克罗恩病）、肿瘤性疾病（如家族性息肉病）、吸收不良综合症（如囊性纤维化）以及运动功能障碍（如假性肠梗阻）等。</a:t>
            </a:r>
          </a:p>
          <a:p>
            <a:r>
              <a:t>3. 遗传模式：不同的肠道遗传性疾病遵循不同的遗传模式，包括常染色体显性遗传、常染色体隐性遗传、X染色体连锁遗传以及线粒体遗传等。</a:t>
            </a:r>
          </a:p>
        </p:txBody>
      </p:sp>
      <p:sp>
        <p:nvSpPr>
          <p:cNvPr id="5" name="Text Placeholder 4"/>
          <p:cNvSpPr>
            <a:spLocks noGrp="1"/>
          </p:cNvSpPr>
          <p:nvPr>
            <p:ph type="body" idx="3"/>
          </p:nvPr>
        </p:nvSpPr>
        <p:spPr/>
        <p:txBody>
          <a:bodyPr/>
          <a:lstStyle/>
          <a:p>
            <a:r>
              <a:t>临床表现与症状</a:t>
            </a:r>
          </a:p>
        </p:txBody>
      </p:sp>
      <p:sp>
        <p:nvSpPr>
          <p:cNvPr id="6" name="Content Placeholder 5"/>
          <p:cNvSpPr>
            <a:spLocks noGrp="1"/>
          </p:cNvSpPr>
          <p:nvPr>
            <p:ph sz="half" idx="4"/>
          </p:nvPr>
        </p:nvSpPr>
        <p:spPr/>
        <p:txBody>
          <a:bodyPr/>
          <a:lstStyle/>
          <a:p>
            <a:r>
              <a:t>1. 多样性：肠道遗传性疾病的临床表现具有高度异质性，取决于具体的疾病类型和遗传背景。常见症状包括腹痛、腹泻、便秘、便血等。</a:t>
            </a:r>
          </a:p>
          <a:p>
            <a:r>
              <a:t>2. 早期发病：许多肠道遗传性疾病在患者早年即开始出现症状，且病情进展可能较快。</a:t>
            </a:r>
          </a:p>
          <a:p>
            <a:r>
              <a:t>3. 家族史：患者常有明显的家族史，即家族中有其他成员患有类似疾病。</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肠道遗传性疾病的特点</a:t>
            </a:r>
          </a:p>
        </p:txBody>
      </p:sp>
      <p:sp>
        <p:nvSpPr>
          <p:cNvPr id="3" name="Content Placeholder 2"/>
          <p:cNvSpPr>
            <a:spLocks noGrp="1"/>
          </p:cNvSpPr>
          <p:nvPr>
            <p:ph sz="half" idx="2"/>
          </p:nvPr>
        </p:nvSpPr>
        <p:spPr/>
        <p:txBody>
          <a:bodyPr/>
          <a:lstStyle/>
          <a:p>
            <a:r>
              <a:t>1. 临床评估：详细的病史询问和体格检查是初步诊断的基础，有助于识别典型症状和体征。</a:t>
            </a:r>
          </a:p>
          <a:p>
            <a:r>
              <a:t>2. 实验室检查：血液和粪便样本分析可检测炎症标志物、营养素吸收情况等，为诊断提供线索。</a:t>
            </a:r>
          </a:p>
          <a:p>
            <a:r>
              <a:t>3. 影像学检查：内镜检查、X射线、CT扫描和MRI等影像学技术有助于评估肠道结构和功能异常。</a:t>
            </a:r>
          </a:p>
        </p:txBody>
      </p:sp>
      <p:sp>
        <p:nvSpPr>
          <p:cNvPr id="4" name="Text Placeholder 3"/>
          <p:cNvSpPr>
            <a:spLocks noGrp="1"/>
          </p:cNvSpPr>
          <p:nvPr>
            <p:ph type="body" idx="3"/>
          </p:nvPr>
        </p:nvSpPr>
        <p:spPr/>
        <p:txBody>
          <a:bodyPr/>
          <a:lstStyle/>
          <a:p>
            <a:r>
              <a:t>指检在诊断中的应用</a:t>
            </a:r>
          </a:p>
        </p:txBody>
      </p:sp>
      <p:sp>
        <p:nvSpPr>
          <p:cNvPr id="5" name="Content Placeholder 4"/>
          <p:cNvSpPr>
            <a:spLocks noGrp="1"/>
          </p:cNvSpPr>
          <p:nvPr>
            <p:ph sz="half" idx="4"/>
          </p:nvPr>
        </p:nvSpPr>
        <p:spPr/>
        <p:txBody>
          <a:bodyPr/>
          <a:lstStyle/>
          <a:p>
            <a:r>
              <a:t>1. 触诊：指检可以直接触诊到直肠和部分结肠，对肿块、硬结、疼痛点等进行评估。</a:t>
            </a:r>
          </a:p>
          <a:p>
            <a:r>
              <a:t>2. 组织取样：在内镜辅助下，通过指检可以取得肠道黏膜组织样本进行病理学检查。</a:t>
            </a:r>
          </a:p>
          <a:p>
            <a:r>
              <a:t>3. 敏感性限制：指检的敏感性受限于操作者的经验和患者的体型，对于远端结肠和全结肠的检查不够全面。</a:t>
            </a:r>
          </a:p>
        </p:txBody>
      </p:sp>
      <p:sp>
        <p:nvSpPr>
          <p:cNvPr id="6" name="Text Placeholder 5"/>
          <p:cNvSpPr>
            <a:spLocks noGrp="1"/>
          </p:cNvSpPr>
          <p:nvPr>
            <p:ph type="body" idx="1"/>
          </p:nvPr>
        </p:nvSpPr>
        <p:spPr/>
        <p:txBody>
          <a:bodyPr/>
          <a:lstStyle/>
          <a:p>
            <a:r>
              <a:t>诊断方法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肠道遗传性疾病的特点</a:t>
            </a:r>
          </a:p>
        </p:txBody>
      </p:sp>
      <p:sp>
        <p:nvSpPr>
          <p:cNvPr id="3" name="Text Placeholder 2"/>
          <p:cNvSpPr>
            <a:spLocks noGrp="1"/>
          </p:cNvSpPr>
          <p:nvPr>
            <p:ph type="body" idx="1"/>
          </p:nvPr>
        </p:nvSpPr>
        <p:spPr/>
        <p:txBody>
          <a:bodyPr/>
          <a:lstStyle/>
          <a:p>
            <a:r>
              <a:t>治疗与管理策略</a:t>
            </a:r>
          </a:p>
        </p:txBody>
      </p:sp>
      <p:sp>
        <p:nvSpPr>
          <p:cNvPr id="4" name="Content Placeholder 3"/>
          <p:cNvSpPr>
            <a:spLocks noGrp="1"/>
          </p:cNvSpPr>
          <p:nvPr>
            <p:ph sz="half" idx="2"/>
          </p:nvPr>
        </p:nvSpPr>
        <p:spPr/>
        <p:txBody>
          <a:bodyPr/>
          <a:lstStyle/>
          <a:p>
            <a:r>
              <a:t>1. 个体化治疗：肠道遗传性疾病的治疗方案需要根据具体疾病类型、严重程度及患者个体差异来制定。</a:t>
            </a:r>
          </a:p>
          <a:p>
            <a:r>
              <a:t>2. 药物治疗：抗炎药物、生物制剂、营养补充剂等可用于控制症状和改善生活质量。</a:t>
            </a:r>
          </a:p>
          <a:p>
            <a:r>
              <a:t>3. 手术治疗：对于药物难以控制的病例，可能需要考虑外科手术切除病变肠道。</a:t>
            </a:r>
          </a:p>
        </p:txBody>
      </p:sp>
      <p:sp>
        <p:nvSpPr>
          <p:cNvPr id="5" name="Text Placeholder 4"/>
          <p:cNvSpPr>
            <a:spLocks noGrp="1"/>
          </p:cNvSpPr>
          <p:nvPr>
            <p:ph type="body" idx="3"/>
          </p:nvPr>
        </p:nvSpPr>
        <p:spPr/>
        <p:txBody>
          <a:bodyPr/>
          <a:lstStyle/>
          <a:p>
            <a:r>
              <a:t>研究趋势与未来展望</a:t>
            </a:r>
          </a:p>
        </p:txBody>
      </p:sp>
      <p:sp>
        <p:nvSpPr>
          <p:cNvPr id="6" name="Content Placeholder 5"/>
          <p:cNvSpPr>
            <a:spLocks noGrp="1"/>
          </p:cNvSpPr>
          <p:nvPr>
            <p:ph sz="half" idx="4"/>
          </p:nvPr>
        </p:nvSpPr>
        <p:spPr/>
        <p:txBody>
          <a:bodyPr/>
          <a:lstStyle/>
          <a:p>
            <a:r>
              <a:t>1. 基因诊断：随着基因测序技术的进步，越来越多的肠道遗传性疾病可以通过基因诊断来确诊。</a:t>
            </a:r>
          </a:p>
          <a:p>
            <a:r>
              <a:t>2. 靶向治疗：基于分子生物学的研究，针对特定遗传突变的靶向治疗正在成为新的研究方向。</a:t>
            </a:r>
          </a:p>
          <a:p>
            <a:r>
              <a:t>3. 预防性医疗：对于高风险家族，开展遗传咨询和筛查，以便早期发现和治疗，降低疾病负担。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Subtitle 2"/>
          <p:cNvSpPr>
            <a:spLocks noGrp="1"/>
          </p:cNvSpPr>
          <p:nvPr>
            <p:ph type="subTitle" idx="1"/>
          </p:nvPr>
        </p:nvSpPr>
        <p:spPr/>
        <p:txBody>
          <a:bodyPr/>
          <a:lstStyle/>
          <a:p>
            <a:r>
              <a:t>指检在肠道遗传性疾病中的诊断价值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Text Placeholder 2"/>
          <p:cNvSpPr>
            <a:spLocks noGrp="1"/>
          </p:cNvSpPr>
          <p:nvPr>
            <p:ph type="body" idx="1"/>
          </p:nvPr>
        </p:nvSpPr>
        <p:spPr/>
        <p:txBody>
          <a:bodyPr/>
          <a:lstStyle/>
          <a:p>
            <a:r>
              <a:t>指检在诊断中的应用：</a:t>
            </a:r>
          </a:p>
        </p:txBody>
      </p:sp>
      <p:sp>
        <p:nvSpPr>
          <p:cNvPr id="4" name="Content Placeholder 3"/>
          <p:cNvSpPr>
            <a:spLocks noGrp="1"/>
          </p:cNvSpPr>
          <p:nvPr>
            <p:ph sz="half" idx="2"/>
          </p:nvPr>
        </p:nvSpPr>
        <p:spPr/>
        <p:txBody>
          <a:bodyPr/>
          <a:lstStyle/>
          <a:p>
            <a:r>
              <a:t>1. 指检是一种简单且非侵入性的检查方法，通过医生戴上手套并涂抹润滑剂后，用手指插入患者的肛门进行检查，以评估直肠、乙状结肠和部分降结肠的病变情况。</a:t>
            </a:r>
          </a:p>
          <a:p>
            <a:r>
              <a:t>2. 在肠道遗传性疾病的诊断中，指检可以初步判断患者是否存在肿块、硬结或异常组织，为后续的肠镜检查或其他影像学检查提供线索和依据。</a:t>
            </a:r>
          </a:p>
          <a:p>
            <a:r>
              <a:t>3. 尽管指检具有一定的局限性，例如无法发现较早期的微小病变或者高位结肠的疾病，但在临床上仍然被广泛用于初步筛查和诊断肠道疾病。</a:t>
            </a:r>
          </a:p>
        </p:txBody>
      </p:sp>
      <p:sp>
        <p:nvSpPr>
          <p:cNvPr id="5" name="Text Placeholder 4"/>
          <p:cNvSpPr>
            <a:spLocks noGrp="1"/>
          </p:cNvSpPr>
          <p:nvPr>
            <p:ph type="body" idx="3"/>
          </p:nvPr>
        </p:nvSpPr>
        <p:spPr/>
        <p:txBody>
          <a:bodyPr/>
          <a:lstStyle/>
          <a:p>
            <a:r>
              <a:t>指检在肠道遗传性疾病诊断中的准确性：</a:t>
            </a:r>
          </a:p>
        </p:txBody>
      </p:sp>
      <p:sp>
        <p:nvSpPr>
          <p:cNvPr id="6" name="Content Placeholder 5"/>
          <p:cNvSpPr>
            <a:spLocks noGrp="1"/>
          </p:cNvSpPr>
          <p:nvPr>
            <p:ph sz="half" idx="4"/>
          </p:nvPr>
        </p:nvSpPr>
        <p:spPr/>
        <p:txBody>
          <a:bodyPr/>
          <a:lstStyle/>
          <a:p>
            <a:r>
              <a:t>1. 指检的准确性受到多种因素的影响，包括医生的临床经验、患者的配合程度以及病变的具体位置和性质。</a:t>
            </a:r>
          </a:p>
          <a:p>
            <a:r>
              <a:t>2. 对于一些较为明显的病变，如直肠息肉、直肠癌等，指检可以提供较高的诊断准确率。然而，对于早期或微小的病变，指检可能无法提供准确的诊断。</a:t>
            </a:r>
          </a:p>
          <a:p>
            <a:r>
              <a:t>3. 研究表明，指检在诊断结直肠癌方面的敏感性约为70%-90%，特异性则接近100%。因此，指检可以作为初步筛查工具，但不能完全依赖其结果进行确诊。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Text Placeholder 2"/>
          <p:cNvSpPr>
            <a:spLocks noGrp="1"/>
          </p:cNvSpPr>
          <p:nvPr>
            <p:ph type="body" idx="1"/>
          </p:nvPr>
        </p:nvSpPr>
        <p:spPr/>
        <p:txBody>
          <a:bodyPr/>
          <a:lstStyle/>
          <a:p>
            <a:r>
              <a:t>指检在肠道遗传性疾病诊断中的局限性：</a:t>
            </a:r>
          </a:p>
        </p:txBody>
      </p:sp>
      <p:sp>
        <p:nvSpPr>
          <p:cNvPr id="4" name="Content Placeholder 3"/>
          <p:cNvSpPr>
            <a:spLocks noGrp="1"/>
          </p:cNvSpPr>
          <p:nvPr>
            <p:ph sz="half" idx="2"/>
          </p:nvPr>
        </p:nvSpPr>
        <p:spPr/>
        <p:txBody>
          <a:bodyPr/>
          <a:lstStyle/>
          <a:p>
            <a:r>
              <a:t>1. 由于指检只能触及到直肠和部分结肠，对于高位结肠及小肠的病变无法进行检查，因此在诊断整个肠道疾病时存在一定的盲区。</a:t>
            </a:r>
          </a:p>
          <a:p>
            <a:r>
              <a:t>2. 指检无法获取组织样本进行病理学检查，因此对于一些需要明确诊断的疾病，如炎症性肠病、肠道肿瘤等，指检无法提供确切的诊断依据。</a:t>
            </a:r>
          </a:p>
          <a:p>
            <a:r>
              <a:t>3. 指检的结果受医生经验影响较大，不同医生对同一病变的判断可能存在差异，因此指检结果需要结合其他检查结果综合判断。</a:t>
            </a:r>
          </a:p>
        </p:txBody>
      </p:sp>
      <p:sp>
        <p:nvSpPr>
          <p:cNvPr id="5" name="Text Placeholder 4"/>
          <p:cNvSpPr>
            <a:spLocks noGrp="1"/>
          </p:cNvSpPr>
          <p:nvPr>
            <p:ph type="body" idx="3"/>
          </p:nvPr>
        </p:nvSpPr>
        <p:spPr/>
        <p:txBody>
          <a:bodyPr/>
          <a:lstStyle/>
          <a:p>
            <a:r>
              <a:t>指检在肠道遗传性疾病诊断中的优势：</a:t>
            </a:r>
          </a:p>
        </p:txBody>
      </p:sp>
      <p:sp>
        <p:nvSpPr>
          <p:cNvPr id="6" name="Content Placeholder 5"/>
          <p:cNvSpPr>
            <a:spLocks noGrp="1"/>
          </p:cNvSpPr>
          <p:nvPr>
            <p:ph sz="half" idx="4"/>
          </p:nvPr>
        </p:nvSpPr>
        <p:spPr/>
        <p:txBody>
          <a:bodyPr/>
          <a:lstStyle/>
          <a:p>
            <a:r>
              <a:t>1. 指检作为一种简便易行的检查方法，无需特殊设备，可在门诊快速完成，对患者造成的痛苦较小，容易被接受。</a:t>
            </a:r>
          </a:p>
          <a:p>
            <a:r>
              <a:t>2. 指检可以即时评估直肠内的情况，如是否有出血、疼痛等症状，为后续治疗提供参考。</a:t>
            </a:r>
          </a:p>
          <a:p>
            <a:r>
              <a:t>3. 指检可以作为初步筛选工具，对于有阳性发现的病例，可进一步进行肠镜或其他影像学检查，提高诊断的准确性和效率。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Text Placeholder 2"/>
          <p:cNvSpPr>
            <a:spLocks noGrp="1"/>
          </p:cNvSpPr>
          <p:nvPr>
            <p:ph type="body" idx="1"/>
          </p:nvPr>
        </p:nvSpPr>
        <p:spPr/>
        <p:txBody>
          <a:bodyPr/>
          <a:lstStyle/>
          <a:p>
            <a:r>
              <a:t>指检在肠道遗传性疾病诊断中的发展趋势：</a:t>
            </a:r>
          </a:p>
        </p:txBody>
      </p:sp>
      <p:sp>
        <p:nvSpPr>
          <p:cNvPr id="4" name="Content Placeholder 3"/>
          <p:cNvSpPr>
            <a:spLocks noGrp="1"/>
          </p:cNvSpPr>
          <p:nvPr>
            <p:ph sz="half" idx="2"/>
          </p:nvPr>
        </p:nvSpPr>
        <p:spPr/>
        <p:txBody>
          <a:bodyPr/>
          <a:lstStyle/>
          <a:p>
            <a:r>
              <a:t>1. 随着医学技术的发展，指检与其他检查方法的联合应用越来越普遍，如指检与肠镜、CT、MRI等检查的结合使用，以提高诊断的全面性和准确性。</a:t>
            </a:r>
          </a:p>
          <a:p>
            <a:r>
              <a:t>2. 人工智能技术在医疗领域的应用也为指检提供了新的发展方向，通过训练深度学习模型来辅助识别指检图像中的异常表现，有望提高指检的诊断效能。</a:t>
            </a:r>
          </a:p>
          <a:p>
            <a:r>
              <a:t>3. 未来指检可能会与可穿戴设备和远程医疗相结合，实现实时监测和分析肠道健康状况，为肠道遗传性疾病的早期发现和干预提供支持。</a:t>
            </a:r>
          </a:p>
        </p:txBody>
      </p:sp>
      <p:sp>
        <p:nvSpPr>
          <p:cNvPr id="5" name="Text Placeholder 4"/>
          <p:cNvSpPr>
            <a:spLocks noGrp="1"/>
          </p:cNvSpPr>
          <p:nvPr>
            <p:ph type="body" idx="3"/>
          </p:nvPr>
        </p:nvSpPr>
        <p:spPr/>
        <p:txBody>
          <a:bodyPr/>
          <a:lstStyle/>
          <a:p>
            <a:r>
              <a:t>指检在肠道遗传性疾病诊断中的临床应用：</a:t>
            </a:r>
          </a:p>
        </p:txBody>
      </p:sp>
      <p:sp>
        <p:nvSpPr>
          <p:cNvPr id="6" name="Content Placeholder 5"/>
          <p:cNvSpPr>
            <a:spLocks noGrp="1"/>
          </p:cNvSpPr>
          <p:nvPr>
            <p:ph sz="half" idx="4"/>
          </p:nvPr>
        </p:nvSpPr>
        <p:spPr/>
        <p:txBody>
          <a:bodyPr/>
          <a:lstStyle/>
          <a:p>
            <a:r>
              <a:t>1. 指检是临床上常用的初步检查方法，尤其在怀疑有低位肠道疾病时，如便秘、腹泻、便血等症状的患者，首先会建议进行指检。</a:t>
            </a:r>
          </a:p>
          <a:p>
            <a:r>
              <a:t>2. 对于有家族遗传史的患者，指检可以作为初步筛查工具，帮助发现可能的遗传性肠道疾病，如家族性息肉病、林奇综合征等。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指检的准确性分析</a:t>
            </a:r>
          </a:p>
        </p:txBody>
      </p:sp>
      <p:sp>
        <p:nvSpPr>
          <p:cNvPr id="3" name="Subtitle 2"/>
          <p:cNvSpPr>
            <a:spLocks noGrp="1"/>
          </p:cNvSpPr>
          <p:nvPr>
            <p:ph type="subTitle" idx="1"/>
          </p:nvPr>
        </p:nvSpPr>
        <p:spPr/>
        <p:txBody>
          <a:bodyPr/>
          <a:lstStyle/>
          <a:p>
            <a:r>
              <a:t>指检在肠道遗传性疾病中的诊断价值</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指检的准确性分析</a:t>
            </a:r>
          </a:p>
        </p:txBody>
      </p:sp>
      <p:sp>
        <p:nvSpPr>
          <p:cNvPr id="3" name="Text Placeholder 2"/>
          <p:cNvSpPr>
            <a:spLocks noGrp="1"/>
          </p:cNvSpPr>
          <p:nvPr>
            <p:ph type="body" idx="1"/>
          </p:nvPr>
        </p:nvSpPr>
        <p:spPr/>
        <p:txBody>
          <a:bodyPr/>
          <a:lstStyle/>
          <a:p>
            <a:r>
              <a:t>指检的准确性分析：</a:t>
            </a:r>
          </a:p>
        </p:txBody>
      </p:sp>
      <p:sp>
        <p:nvSpPr>
          <p:cNvPr id="4" name="Content Placeholder 3"/>
          <p:cNvSpPr>
            <a:spLocks noGrp="1"/>
          </p:cNvSpPr>
          <p:nvPr>
            <p:ph sz="half" idx="2"/>
          </p:nvPr>
        </p:nvSpPr>
        <p:spPr/>
        <p:txBody>
          <a:bodyPr/>
          <a:lstStyle/>
          <a:p>
            <a:r>
              <a:t>1. 指检是一种简单且非侵入性的检查方法，用于评估直肠、肛门及其周围组织的病变情况。其准确性受到多种因素的影响，包括操作者的经验、患者的配合程度以及病变的性质和位置。</a:t>
            </a:r>
          </a:p>
          <a:p>
            <a:r>
              <a:t>2. 在肠道遗传性疾病中，指检可以提供初步的诊断信息，如肿瘤、炎症或狭窄的存在。然而，由于其视野限制，指检可能无法发现位于较高位置的肠道病变，因此其准确性受限。</a:t>
            </a:r>
          </a:p>
          <a:p>
            <a:r>
              <a:t>3. 研究表明，指检在检测低位直肠癌方面的敏感性可达80%以上，但在高位直肠癌的检测中，其敏感性显著降低。此外，指检对于息肉等较小病变的检出率也相对较低。</a:t>
            </a:r>
          </a:p>
        </p:txBody>
      </p:sp>
      <p:sp>
        <p:nvSpPr>
          <p:cNvPr id="5" name="Text Placeholder 4"/>
          <p:cNvSpPr>
            <a:spLocks noGrp="1"/>
          </p:cNvSpPr>
          <p:nvPr>
            <p:ph type="body" idx="3"/>
          </p:nvPr>
        </p:nvSpPr>
        <p:spPr/>
        <p:txBody>
          <a:bodyPr/>
          <a:lstStyle/>
          <a:p>
            <a:r>
              <a:t>指检在肠道遗传性疾病中的应用范围：</a:t>
            </a:r>
          </a:p>
        </p:txBody>
      </p:sp>
      <p:sp>
        <p:nvSpPr>
          <p:cNvPr id="6" name="Content Placeholder 5"/>
          <p:cNvSpPr>
            <a:spLocks noGrp="1"/>
          </p:cNvSpPr>
          <p:nvPr>
            <p:ph sz="half" idx="4"/>
          </p:nvPr>
        </p:nvSpPr>
        <p:spPr/>
        <p:txBody>
          <a:bodyPr/>
          <a:lstStyle/>
          <a:p>
            <a:r>
              <a:t>1. 指检主要用于筛查和初步诊断直肠及肛门的疾病，如直肠炎、直肠癌、肛裂、痔疮等。对于遗传性肠道疾病，如家族性腺瘤性息肉病（FAP）和Lynch综合症，指检可以辅助发现可能的病变。</a:t>
            </a:r>
          </a:p>
          <a:p>
            <a:r>
              <a:t>2. 尽管指检在肠道遗传性疾病中的诊断价值有限，但它可以作为初步筛选工具，帮助确定是否需要进一步的结肠镜检查或其他影像学检查。</a:t>
            </a:r>
          </a:p>
          <a:p>
            <a:r>
              <a:t>3. 随着医学技术的发展，新型的无创或微创检查方法，如虚拟结肠镜和粪便基因检测，正在逐渐改变肠道疾病的筛查策略，指检在这些新兴技术面前的应用范围可能会受到一定影响。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指检的准确性分析</a:t>
            </a:r>
          </a:p>
        </p:txBody>
      </p:sp>
      <p:sp>
        <p:nvSpPr>
          <p:cNvPr id="3" name="Text Placeholder 2"/>
          <p:cNvSpPr>
            <a:spLocks noGrp="1"/>
          </p:cNvSpPr>
          <p:nvPr>
            <p:ph type="body" idx="1"/>
          </p:nvPr>
        </p:nvSpPr>
        <p:spPr/>
        <p:txBody>
          <a:bodyPr/>
          <a:lstStyle/>
          <a:p>
            <a:r>
              <a:t>指检的操作技巧与注意事项：</a:t>
            </a:r>
          </a:p>
        </p:txBody>
      </p:sp>
      <p:sp>
        <p:nvSpPr>
          <p:cNvPr id="4" name="Content Placeholder 3"/>
          <p:cNvSpPr>
            <a:spLocks noGrp="1"/>
          </p:cNvSpPr>
          <p:nvPr>
            <p:ph sz="half" idx="2"/>
          </p:nvPr>
        </p:nvSpPr>
        <p:spPr/>
        <p:txBody>
          <a:bodyPr/>
          <a:lstStyle/>
          <a:p>
            <a:r>
              <a:t>1. 指检操作时，医生需要戴上手套并涂抹润滑剂以减少患者的不适感。正确的操作技巧包括轻柔地插入手指，沿肠道壁进行触摸，注意感受肠壁的硬度、疼痛点、肿块或异常分泌物等。</a:t>
            </a:r>
          </a:p>
          <a:p>
            <a:r>
              <a:t>2. 为了提升指检的准确性，医生应保持耐心和细致，避免快速扫描，同时鼓励患者放松，以利于更好地感知肠道状况。</a:t>
            </a:r>
          </a:p>
          <a:p>
            <a:r>
              <a:t>3. 需要注意的是，指检并非适合所有人，例如对于肠道炎症急性期、腹膜炎、严重便秘或直肠狭窄的患者，指检可能会带来风险。此外，由于存在假阴性结果的可能性，阳性指检结果需要通过其他更准确的检查方法来确认。</a:t>
            </a:r>
          </a:p>
        </p:txBody>
      </p:sp>
      <p:sp>
        <p:nvSpPr>
          <p:cNvPr id="5" name="Text Placeholder 4"/>
          <p:cNvSpPr>
            <a:spLocks noGrp="1"/>
          </p:cNvSpPr>
          <p:nvPr>
            <p:ph type="body" idx="3"/>
          </p:nvPr>
        </p:nvSpPr>
        <p:spPr/>
        <p:txBody>
          <a:bodyPr/>
          <a:lstStyle/>
          <a:p>
            <a:r>
              <a:t>指检与其他诊断方法的比较：</a:t>
            </a:r>
          </a:p>
        </p:txBody>
      </p:sp>
      <p:sp>
        <p:nvSpPr>
          <p:cNvPr id="6" name="Content Placeholder 5"/>
          <p:cNvSpPr>
            <a:spLocks noGrp="1"/>
          </p:cNvSpPr>
          <p:nvPr>
            <p:ph sz="half" idx="4"/>
          </p:nvPr>
        </p:nvSpPr>
        <p:spPr/>
        <p:txBody>
          <a:bodyPr/>
          <a:lstStyle/>
          <a:p>
            <a:r>
              <a:t>1. 相较于指检，结肠镜检查能够提供更为详细和准确的肠道内部图像，有助于发现早期病变并进行活检。然而，结肠镜检查属于有创性检查，需要充分准备和麻醉，不适用于大规模筛查。</a:t>
            </a:r>
          </a:p>
          <a:p>
            <a:r>
              <a:t>2. 超声检查和计算机断层扫描（CT）等其他影像学方法可以提供关于肠道病变的更多信息，但它们通常涉及更高的成本，且可能伴有辐射暴露的风险。</a:t>
            </a:r>
          </a:p>
          <a:p>
            <a:r>
              <a:t>3. 近年来，无创性检查方法，如基于粪便样本的基因检测和血液标志物检测，正逐渐成为肠道疾病筛查的新趋势。这些方法具有较高的敏感性和特异性，且患者接受度较高，但它们仍然需要与指检等传统方法相结合以提高诊断的全面性和准确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指检的准确性分析</a:t>
            </a:r>
          </a:p>
        </p:txBody>
      </p:sp>
      <p:sp>
        <p:nvSpPr>
          <p:cNvPr id="3" name="Text Placeholder 2"/>
          <p:cNvSpPr>
            <a:spLocks noGrp="1"/>
          </p:cNvSpPr>
          <p:nvPr>
            <p:ph type="body" idx="1"/>
          </p:nvPr>
        </p:nvSpPr>
        <p:spPr/>
        <p:txBody>
          <a:bodyPr/>
          <a:lstStyle/>
          <a:p>
            <a:r>
              <a:t>指检在肠道遗传性疾病中的预后评估：</a:t>
            </a:r>
          </a:p>
        </p:txBody>
      </p:sp>
      <p:sp>
        <p:nvSpPr>
          <p:cNvPr id="4" name="Content Placeholder 3"/>
          <p:cNvSpPr>
            <a:spLocks noGrp="1"/>
          </p:cNvSpPr>
          <p:nvPr>
            <p:ph sz="half" idx="2"/>
          </p:nvPr>
        </p:nvSpPr>
        <p:spPr/>
        <p:txBody>
          <a:bodyPr/>
          <a:lstStyle/>
          <a:p>
            <a:r>
              <a:t>1. 指检在肠道遗传性疾病中的预后评估方面具有一定的局限性，因为它主要关注的是直肠和肛门的病变情况，而无法全面评估整个肠道的状况。</a:t>
            </a:r>
          </a:p>
          <a:p>
            <a:r>
              <a:t>2. 对于某些遗传性肠道疾病，如FAP，指检可以发现直肠内的息肉，从而间接反映整个结肠的病变情况。然而，这并不能准确预测疾病的进展速度和患者的生存预后。</a:t>
            </a:r>
          </a:p>
          <a:p>
            <a:r>
              <a:t>3. 为了更准确地评估肠道遗传性疾病的预后，医生通常会结合结肠镜检查结果、病理报告以及其他相关实验室检查结果来进行综合判断。随着个体化医疗的发展，基因检测和生物标志物也在预后评估中发挥越来越重要的作用。</a:t>
            </a:r>
          </a:p>
        </p:txBody>
      </p:sp>
      <p:sp>
        <p:nvSpPr>
          <p:cNvPr id="5" name="Text Placeholder 4"/>
          <p:cNvSpPr>
            <a:spLocks noGrp="1"/>
          </p:cNvSpPr>
          <p:nvPr>
            <p:ph type="body" idx="3"/>
          </p:nvPr>
        </p:nvSpPr>
        <p:spPr/>
        <p:txBody>
          <a:bodyPr/>
          <a:lstStyle/>
          <a:p>
            <a:r>
              <a:t>指检在肠道遗传性疾病中的临床应用前景：</a:t>
            </a:r>
          </a:p>
        </p:txBody>
      </p:sp>
      <p:sp>
        <p:nvSpPr>
          <p:cNvPr id="6" name="Content Placeholder 5"/>
          <p:cNvSpPr>
            <a:spLocks noGrp="1"/>
          </p:cNvSpPr>
          <p:nvPr>
            <p:ph sz="half" idx="4"/>
          </p:nvPr>
        </p:nvSpPr>
        <p:spPr/>
        <p:txBody>
          <a:bodyPr/>
          <a:lstStyle/>
          <a:p>
            <a:r>
              <a:t>1. 虽然指检在肠道遗传性疾病中的诊断价值有限，但其作为初步筛查工具的地位仍然不可忽视。通过优化操作流程和提高医生的操作技能，指检有望提高在临床实践中的应用效果。</a:t>
            </a:r>
          </a:p>
          <a:p>
            <a:r>
              <a:t>2. 未来，随着人工智能和机器人技术的应用，指检可能会变得更加精确和高效。例如，智能设备可以通过分析指检过程中收集的数据，辅助医生做出更准确的诊断。</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https://d.book118.com/928134143142006041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指检的定义与原理</vt:lpstr>
      <vt:lpstr> 指检的定义与原理</vt:lpstr>
      <vt:lpstr> 肠道遗传性疾病的特点</vt:lpstr>
      <vt:lpstr> 肠道遗传性疾病的特点</vt:lpstr>
      <vt:lpstr> 肠道遗传性疾病的特点</vt:lpstr>
      <vt:lpstr> 肠道遗传性疾病的特点</vt:lpstr>
      <vt:lpstr> 指检在诊断中的应用</vt:lpstr>
      <vt:lpstr> 指检在诊断中的应用</vt:lpstr>
      <vt:lpstr> 指检在诊断中的应用</vt:lpstr>
      <vt:lpstr> 指检在诊断中的应用</vt:lpstr>
      <vt:lpstr> 指检的准确性分析</vt:lpstr>
      <vt:lpstr> 指检的准确性分析</vt:lpstr>
      <vt:lpstr> 指检的准确性分析</vt:lpstr>
      <vt:lpstr> 指检的准确性分析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2024-09-20T21:03:40.329</cp:lastPrinted>
  <dcterms:created xsi:type="dcterms:W3CDTF">2024-09-20T13:03:40Z</dcterms:created>
  <dcterms:modified xsi:type="dcterms:W3CDTF">2024-09-20T13:03:42Z</dcterms:modified>
</cp:coreProperties>
</file>