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3B613-DFAA-442B-8BB8-BFDDD8BC4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0B78B-4733-4CC4-81AE-09407F2E1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58D69-6D80-4BBE-AA97-28B6DCB94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4D17C-F500-49E2-8002-381D500C6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E22169-5506-4A0E-B2A6-3EEE45513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E00E2-9022-44BC-8F7C-E1F37F7D8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8C928D-27A4-4071-9C9A-1BCDCED05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EF565-BD70-485D-96C0-AE7ABC203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BD215-B3B0-48AB-BDB9-3C8CC4175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EFA54-CD3C-4B1C-A3DA-CC59E82E9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1492E-BEAE-4F70-87E0-8F4F8ACB4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35007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儿科护理培训课件：儿童骨骼系统疾病护理要点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儿童骨骼系统概述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儿童骨折护理要点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儿童先天性骨骼畸形护理策略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儿童骨肿瘤护理关注事项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儿童生长痛缓解方法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儿童运动损伤预防与康复指导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儿童骨骼系统概述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791" b="57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儿童期是骨骼生长发育的关键时期，骨骼生长速度快，骨化过程活跃。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儿童骨骼具有较强的可塑性和适应性，受到外力作用时易发生变形。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儿童骨骼损伤后修复能力较强，骨折愈合速度较快。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生长发育快速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可塑性强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修复能力强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儿童活泼好动，容易发生骨折，如青枝骨折、骨骺损伤等。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如先天性髋关节脱位、马蹄内翻足等，需早期发现和治疗。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儿童骨肿瘤较为罕见，但恶性程度较高，需引起重视。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由于维生素D缺乏引起的全身性钙、磷代谢失常和骨骼改变，需及时预防和治疗。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先天性骨骼畸形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骨肿瘤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佝偻病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常见骨骼疾病类型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观察儿童步态、姿势、关节活动等，初步判断骨骼系统状况。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如X线、CT、MRI等，可准确评估骨骼病变的性质和程度。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如血钙、磷、碱性磷酸酶等检测，有助于诊断佝偻病等疾病。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对儿童神经系统进行检查，以排除神经系统疾病引起的骨骼异常。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神经功能评估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儿童骨骼系统评估方法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儿童骨折护理要点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青枝骨折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多见于儿童，由于儿童的骨骼具有较好的弹性和韧性，遭受暴力发生骨折就会出现折而不断的情况，所以称为青枝骨折。临床表现以局部疼痛、肿胀及活动受限为主。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骨骺损伤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是涉及骨骼生长机制损伤的总称，包括骺、骺生长板和骺生长板周围环，即与骨生长相关的结构损伤。临床表现以局部疼痛、肿胀、畸形及关节活动受限为主，可伴有骨骺早闭、肢体短缩或成角畸形等。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开放性骨折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即骨折处皮肤及软组织断裂，骨折端与外界相通。此类骨折易发生感染和坏死，需紧急处理。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骨折类型及临床表现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首先抢救生命，如存在休克等危及生命的情况应优先处理。对伤口进行包扎止血，妥善固定骨折端，防止在搬运过程中加重损伤。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在转运过程中，应保持患儿平稳，避免颠簸和碰撞。对于疑似脊柱骨折的患儿，应按照脊柱骨折急救方法处理，严禁搂抱或一人抬头、一人抬足的方法，以免加重脊髓损伤。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急救处理与转运原则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根据骨折部位和类型选择合适的石膏固定方法。固定时应注意松紧度适宜，过紧可能导致血液循环障碍，过松则起不到固定作用。在石膏未干前，避免搬动患儿，以免石膏变形或折断。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根据患儿的康复情况制定个性化的康复计划。早期可进行肌肉等长收缩练习，逐渐过渡到关节活动度练习和负重练习。在康复过程中应注意保护患儿，避免再次受伤。同时加强营养支持，促进骨折愈合。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石膏固定及术后康复指导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儿童先天性骨骼畸形护理策略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早期筛查与评估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矫形器治疗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先天性脊柱侧弯矫治与护理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通过临床检查和影像学检查，早期发现并评估脊柱侧弯的严重程度。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对于严重或进行性加重的脊柱侧弯，可考虑手术治疗，术后需密切监测患儿生命体征和神经功能。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根据患儿年龄、侧弯类型和程度，选择合适的矫形器进行佩戴，以改善脊柱形态。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关注患儿心理变化，给予积极鼓励和支持，帮助患儿树立战胜疾病的信心。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通过新生儿体检和超声检查等手段，早期发现先天性髋关节脱位。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早期筛查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Pavlik吊带治疗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闭合复位与石膏固定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手术治疗与康复锻炼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对于6个月以内的患儿，可采用Pavlik吊带进行保守治疗，以促进髋关节发育。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对于6个月至1岁的患儿，可进行闭合复位并使用石膏固定，以保持髋关节稳定。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对于1岁以上的患儿或保守治疗无效者，需考虑手术治疗，术后需进行康复锻炼以恢复关节功能。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先天性髋关节脱位筛查与干预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https://d.book118.com/928135007074006035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2024-09-14T10:20:12.120</cp:lastPrinted>
  <dcterms:created xsi:type="dcterms:W3CDTF">2024-09-14T02:20:12Z</dcterms:created>
  <dcterms:modified xsi:type="dcterms:W3CDTF">2024-09-14T02:20:14Z</dcterms:modified>
</cp:coreProperties>
</file>