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BF585-779F-4239-89B5-77167A7E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73CB7-9C5A-4740-AADD-C0329113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BF37D-E374-49CA-8E9D-A0DC523B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4CF9C-BCD4-4C11-B640-8B75EA1C3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84543-CF04-4D8B-95A5-227DC6B7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B6A47-D1EC-4007-8948-4CA220D5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39E96-59F6-449A-B9FE-78AA94EF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4E4EC-D4E9-461F-ACC5-85884AE4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CE2A6-C458-4FF2-B755-0719E501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260FE-BC9E-4884-B7BE-B3191B74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DD0F2-0B05-4310-A520-2C540ED1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5031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Sepsis是一种由感染引起的全身性炎症反应综合征，通常伴随器官功能衰竭和危及生命的情况。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psis是由于感染引起的一种全身性炎症反应综合征，通常伴随器官功能衰竭和危及生命的情况。它通常由细菌、真菌或病毒等微生物感染引起，导致机体产生一系列的炎症反应和免疫应答，进而引发多器官功能衰竭和死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sepsis定义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Sepsis的病理生理机制涉及多个系统的相互作用，包括免疫系统、神经系统和心血管系统等。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的病理生理机制非常复杂，涉及多个系统的相互作用。在免疫系统方面，感染引起炎症反应，导致白细胞和其他免疫细胞大量释放炎症介质和细胞因子，引发全身性炎症反应综合征。在神经系统方面，感染和炎症反应可能导致脑功能紊乱和意识障碍。在心血管系统方面，感染和炎症反应可能导致心肌损伤、心功能不全和休克等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sepsis的病理生理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Sepsis可以根据不同的分类标准进行分类，其临床表现包括寒战、高热、呼吸急促、心率加快等。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Sepsis可以分为多种类型，如按照感染部位可分为肺源性、肠道源性、血源性等类型。此外，根据病情严重程度，Sepsis可以分为轻度、中度和重度三个等级。其临床表现包括寒战、高热、呼吸急促、心率加快、血压下降、意识障碍等。在严重情况下，Sepsis可能导致多器官功能衰竭和死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sepsis的分类和临床表现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组织灌注不足是导致多器官功能衰竭和死亡的重要原因。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液体复苏可以增加血容量，提高血压和心输出量，从而改善组织灌注，减少器官损伤。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适当的液体复苏可以稳定患者的血流动力学状态，为进一步治疗赢得时间。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液体复苏对改善组织灌注的作用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液体复苏可以增加血氧含量，提高动脉氧分压，从而改善氧合状态，缓解组织缺氧。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良好的氧合状态有助于维护器官功能，减少并发症的发生。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当组织灌注不足时，细胞缺氧会导致代谢障碍和器官功能受损。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液体复苏对改善氧合的作用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液体复苏对降低病死率的作用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早期、有效的液体复苏可以降低病死率。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研究表明，早期、积极的液体复苏可以改善患者的预后，降低并发症发生率和病死率。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延迟液体复苏或液体复苏不足会导致病情恶化，增加患者的死亡风险。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sepsis病人液体复苏的护理措施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观察病人的皮肤弹性、粘膜干燥程度、血压、心率等指标，判断病人是否处于容量不足状态。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实验室检查如血红蛋白、血细胞比容等指标，了解病人的血液浓缩程度。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询问病人的饮食、排尿、排便情况，了解病人的水分摄入和流失情况。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评估病人的容量状态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https://d.book118.com/928135031077006026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2024-09-03T23:38:55.309</cp:lastPrinted>
  <dcterms:created xsi:type="dcterms:W3CDTF">2024-09-03T15:38:55Z</dcterms:created>
  <dcterms:modified xsi:type="dcterms:W3CDTF">2024-09-03T15:38:57Z</dcterms:modified>
</cp:coreProperties>
</file>