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3FD719-F978-4EEB-A0DB-92060E55B5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861EFB-835F-4847-BABC-4E8BB0445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75B393-432E-4148-9559-18498D1F5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089C65-3979-4146-B8CA-3168465C2B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1610AF-94AC-435B-8FAE-9DC2C9E077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2FA4EC-7809-49E6-B78E-4673636B05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5DE184-A59B-41E0-90AA-B10BA86EE8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0F8C68-18BD-47B4-8AF4-F5B6F7AC20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D75309-17EE-453F-B4CD-C267B75BB6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CCFCD7-5AC0-43EB-8D11-E345432CF9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F6023F-8248-4FD8-B324-DFC5F39BA6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3514301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无人机行业五至十年的发展趋势与市场规模</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2023-12-29</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行业概述与现状</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技术创新与研发动态</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产品多样化及应用领域拓展</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市场规模与增长潜力分析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产业链协同与竞争格局演变</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挑战与机遇并存，未来发展策略建议</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行业概述与现状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无人机（Unmanned Aerial Vehicle，简称UAV），是一种利用无线电遥控设备和自备的程序控制装置操纵的不载人飞机。</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根据用途、飞行方式、航程、起飞重量等标准，无人机可分为军用无人机、民用无人机、消费级无人机、工业级无人机等。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无人机行业定义及分类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无人机分类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无人机定义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美国、欧洲等发达国家在无人机技术研发、应用领域拓展等方面处于领先地位，拥有众多知名的无人机制造商，如美国的DJI、法国的Parrot等。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近年来，中国无人机行业快速发展，成为全球最大的无人机市场。国内无人机企业数量众多，技术水平不断提升，应用领域不断拓展。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国际民航组织（ICAO）等国际组织正在制定全球统一的无人机运行规则和标准，各国也在积极制定符合自身国情的无人机法规。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国内法规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中国政府高度重视无人机行业的发展，出台了一系列政策法规，包括《无人驾驶航空器飞行管理暂行条例》、《关于促进和规范民用无人机制造业发展的指导意见》等，为行业的健康有序发展提供了有力保障。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24" r="250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技术创新与研发动态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随着电池技术的不断进步，未来无人机将拥有更长的续航时间，提高其在各个领域的应用能力。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续航能力增强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高精度传感器的发展将提升无人机的定位、导航和避障能力，使其在各种复杂环境中实现稳定飞行。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传感器技术升级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利用先进的通信技术，无人机将实现更远距离的遥控操作和数据传输，增强其远程作业能力。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通信距离扩展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无人机关键技术突破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11" b="11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097" r="209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新型材料在无人机中应用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轻量化材料</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采用碳纤维、钛合金等轻量化材料，可以降低无人机的重量，提高其载重能力和飞行效率。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高强度材料</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利用高强度钢、铝合金等材料，可以提升无人机的结构强度和耐撞性，保障其在恶劣环境下的稳定运行。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功能性材料</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具有特殊功能的材料，如隐身涂层、红外吸收材料等，将赋予无人机更多特殊能力，满足特定任务需求。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智能感知与识别</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利用计算机视觉和深度学习技术，无人机将具备更强的环境感知和目标识别能力，实现精准定位和导航。</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多机协同作业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通过人工智能技术实现多架无人机的协同作业和智能调度，提高整体作业效率和应对复杂任务的能力。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自主飞行能力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结合人工智能技术，无人机将实现自主飞行和自主决策能力，减少人工干预，提高作业效率。</a:t>
            </a:r>
          </a:p>
        </p:txBody>
      </p:sp>
      <p:pic>
        <p:nvPicPr>
          <p:cNvPr id="10" name="Picture 10"/>
          <p:cNvPicPr>
            <a:picLocks noChangeAspect="1"/>
          </p:cNvPicPr>
          <p:nvPr/>
        </p:nvPicPr>
        <p:blipFill>
          <a:blip r:embed="rId2"/>
          <a:srcRect l="16708" r="167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人工智能技术在无人机中融合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产品多样化及应用领域拓展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航拍无人机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随着消费者对高质量航拍影像的需求增加，航拍无人机市场将持续增长。产品将向更高清、更稳定的拍摄性能发展，同时集成更多智能功能，如自动跟踪、一键飞行等。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娱乐无人机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娱乐无人机市场将注重产品的趣味性和互动性，发展出更多具有创新玩法的无人机，如编队表演、竞技对战等。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教育无人机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教育无人机市场将结合STEM教育理念，开发出适用于不同年龄段学生的教育无人机产品，培养学生的动手能力和创新思维。</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消费级无人机市场细分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农业植保</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工业级无人机在农业领域的应用将逐渐普及，实现高效、精准的植保作业。通过搭载不同的传感器和设备，无人机可以实现对农作物生长情况的实时监测和精准施药。</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电力巡检</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利用工业级无人机进行电力线路巡检将大幅提高效率和安全性。无人机可以搭载高清摄像头和红外传感器等设备，对电力线路进行高清拍摄和故障检测。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物流运输</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随着物流行业的发展，工业级无人机将在快递配送、紧急物资运输等领域发挥重要作用。无人机具有快速、灵活、不受地面交通限制等优势，将有效缓解城市交通拥堵问题。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工业级无人机应用案例分享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https://d.book118.com/928135143017006027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2024-09-04T18:18:03.523</cp:lastPrinted>
  <dcterms:created xsi:type="dcterms:W3CDTF">2024-09-04T10:18:03Z</dcterms:created>
  <dcterms:modified xsi:type="dcterms:W3CDTF">2024-09-04T10:18:05Z</dcterms:modified>
</cp:coreProperties>
</file>