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FF647-5761-4EE2-A6CD-E472F3E2B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F20FA-5265-4625-98D3-48E36C01B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9121F-45E2-4DD8-88CC-66A752A9D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BDD7A-C489-4B5B-8D57-0F8F00D48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3CF63-E170-4524-9D94-E572E4580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C2216-419D-4BE6-981E-935D1F3FA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304BB-B60A-4D08-9F03-2ACEA3F1B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7701E-3B40-4959-B748-2499478C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16753-0B28-4704-AF8E-ADC25218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4826B-B702-4DD3-A013-7E6B5552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02E4D-FED9-4F9E-9AE9-D19C0AF1A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2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18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5143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膀胱癌治疗指南解读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提高膀胱癌患者的生存率和生活质量，减少治疗并发症和死亡率。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提供膀胱癌治疗的标准和规范，指导临床医生制定合理的治疗方案。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本指南基于最新的临床研究和专家经验，对膀胱癌的治疗进行全面的阐述。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内容包括膀胱癌的诊断、分期、治疗原则、手术和非手术治疗等方面的详细介绍。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旨在为临床医生提供实用的参考，帮助医生根据患者的具体情况制定个性化的治疗方案。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膀胱癌概述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在发达国家，膀胱癌的发病率较高，且男性发病率高于女性。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随着人口老龄化和生活方式的改变，膀胱癌的发病率和死亡率呈上升趋势。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膀胱癌是全球范围内较为常见的恶性肿瘤之一，其发病率和死亡率因地区、性别、年龄等因素而异。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吸烟是膀胱癌最重要的危险因素之一，长期吸烟者患膀胱癌的风险显著增加。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职业暴露于某些化学物质（如芳香胺类化合物）也是膀胱癌的危险因素之一。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慢性感染、炎症刺激、遗传因素等也可能与膀胱癌的发生有关。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膀胱癌的病理类型以移行细胞癌最为常见，其次为鳞状细胞癌和腺癌等。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临床表现包括血尿、尿频、尿急、尿痛等膀胱刺激症状，以及晚期可能出现的盆腔疼痛、腹部肿块等。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诊断主要依靠尿液细胞学检查、膀胱镜检查和影像学检查等方法。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病理生理和临床表现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通过显微镜观察尿液中是否有异常细胞，是膀胱癌的初步筛查手段。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尿液细胞学检查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膀胱镜检查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使用膀胱镜直接观察膀胱内壁，可以发现肿瘤的位置、大小和形态。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包括超声、CT、MRI等，可以了解肿瘤浸润深度、局部淋巴结和远处转移情况。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根据肿瘤浸润深度、淋巴结转移和远处转移情况，将膀胱癌分为非肌层浸润性膀胱癌和肌层浸润性膀胱癌。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临床分期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结合患者年龄、性别、肿瘤分期、分级、治疗方式等因素，综合评估患者的预后情况。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分期和预后评估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201" b="212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膀胱炎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膀胱炎患者常有尿频、尿急、尿痛等症状，尿液检查可发现白细胞增多，抗感染治疗有效。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膀胱结石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膀胱结石患者可有排尿中断、疼痛等症状，X线或B超检查可发现结石。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前列腺增生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前列腺增生患者常有排尿困难、尿潴留等症状，直肠指检可触及增大的前列腺，B超或CT检查可明确诊断。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适用于肌层浸润性膀胱癌，包括全膀胱及周围脂肪组织、输尿管远端等。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根治性膀胱切除术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针对肿瘤局限、恶性程度低的患者，保留部分膀胱功能。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部分膀胱切除术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根据肿瘤浸润深度和淋巴结转移情况决定是否进行。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https://d.book118.com/928135143136006042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2024-09-22T06:39:49.617</cp:lastPrinted>
  <dcterms:created xsi:type="dcterms:W3CDTF">2024-09-21T22:39:49Z</dcterms:created>
  <dcterms:modified xsi:type="dcterms:W3CDTF">2024-09-21T22:39:51Z</dcterms:modified>
</cp:coreProperties>
</file>