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54EC45-91C5-43D8-BADE-A52066B325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102D10-E5DD-43AF-9740-053A62E5DC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221461-8175-469B-A240-F25F50A184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BBDAEC-2E11-44A2-9D68-0F33AF0C5E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5A2994-7ED2-49A1-BED0-E9B697A75D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B7D6ED-E275-4454-8C40-1D6E0D3BD2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06EA0B-B8CB-4CD0-A6B0-3F1C1CE878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7A0ED5-611B-4092-898B-DE2405170D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133E92-B0FA-4B79-915D-1044A00079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2DAEE6-91EB-4887-861A-7F094912F0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CCD356-7814-4F48-89C3-BB950E97F9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13601106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基于深度学习的医学图像重建算法研究</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医学图像重建算法基础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基于深度学习的医学图像重建算法设计</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实验与结果分析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算法性能评估与比较</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医学图像重建的重要性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医学图像重建是医学诊断和治疗的关键环节，高质量的图像对于准确判断病情和制定治疗方案至关重要。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深度学习在医学图像重建中的应用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近年来，深度学习在医学图像重建领域取得了显著进展，通过训练深度神经网络模型，能够有效地提高图像质量和分辨率，为医学诊断和治疗提供更加准确和可靠的信息。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347" r="2434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313" r="193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国内外研究现状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目前，国内外学者在基于深度学习的医学图像重建方面开展了大量研究工作，提出了许多不同的算法和模型，如卷积神经网络（CNN）、生成对抗网络（GAN）等，取得了显著的成果。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发展趋势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随着深度学习技术的不断发展和医学图像数据的不断增长，未来基于深度学习的医学图像重建算法将更加注重模型的泛化能力、计算效率和可解释性等方面的研究。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188" r="2318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研究内容</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本研究旨在探索基于深度学习的医学图像重建算法，通过设计和训练深度神经网络模型，实现对医学图像的高质量重建。</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提高医学图像的质量和分辨率，为医学诊断和治疗提供更加准确和可靠的信息。</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本研究将采用深度学习技术，设计和训练适用于医学图像重建的深度神经网络模型，并通过实验验证算法的有效性和性能。具体方法包括数据预处理、模型设计、模型训练、实验评估等步骤。</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研究内容、目的和方法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医学图像重建算法基础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4977" b="2497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医学图像成像原理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X射线成像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利用X射线穿透人体组织，不同组织对X射线的吸收程度不同，从而在胶片或数字成像设备上形成图像。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核磁共振成像（MRI）</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利用强磁场和射频脉冲，使人体内的氢原子发生共振，通过接收共振信号并经过计算机处理，得到人体内部结构的图像。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超声成像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利用超声波在人体组织中的反射和传播特性，将回声信号接收并处理成图像。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2705" r="2270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通过对投影数据进行滤波处理，然后利用反投影技术重建图像。该算法计算效率高，但重建图像质量受限于滤波器的设计和投影数据的完整性。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滤波反投影算法（FBP）</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通过迭代的方式求解线性方程组，逐步逼近真实图像。该算法对投影数据的完整性要求不高，但计算量大，重建速度慢。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代数重建技术（ART）</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传统医学图像重建算法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卷积神经网络（CNN）</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利用CNN强大的特征提取能力，对医学图像进行特征学习和分类。通过训练CNN模型，可以实现医学图像的自动识别和诊断。</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250" r="142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生成对抗网络（GAN）</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利用GAN的生成器和判别器相互对抗的原理，生成高质量的医学图像。通过训练GAN模型，可以实现医学图像的增强、去噪和超分辨率重建等任务。</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深度学习与传统算法的结合</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将深度学习算法与传统医学图像重建算法相结合，可以充分利用两者的优势，提高医学图像的重建质量和效率。例如，可以利用深度学习算法对投影数据进行预处理或后处理，提高传统算法的重建效果。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深度学习在医学图像重建中的应用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基于深度学习的医学图像重建算法设计</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采用编码器对输入图像进行特征提取，解码器对特征进行重建，实现图像的端到端学习。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编码器-解码器结构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在编码器和解码器之间引入跳跃连接，将浅层特征与深层特征融合，提高重建图像的细节保留能力。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跳跃连接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设计多尺度输入策略，使算法能够处理不同分辨率的医学图像，提高算法的通用性和鲁棒性。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多尺度输入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算法整体架构设计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167" r="111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注意力机制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在网络模型中引入注意力机制，使模型能够关注图像的局部细节和全局上下文信息，提高重建精度。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卷积神经网络（CNN）</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选用经典的CNN模型进行特征提取，如VGG、ResNet等，针对医学图像特点进行网络结构调整。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生成对抗网络（GAN）</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引入GAN模型进行图像重建，通过对抗训练提高重建图像的质量和真实性。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网络模型选择与优化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像素级损失</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采用均方误差（MSE）或平均绝对误差（MAE）等像素级损失函数，衡量重建图像与原始图像之间的像素差异。</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感知损失</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利用预训练的深度神经网络提取图像特征，计算重建图像与原始图像在特征空间的差异，作为感知损失函数。通过优化感知损失，提高重建图像的视觉质量。</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对抗损失</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在GAN模型中，设计合适的对抗损失函数，使生成器生成的重建图像能够欺骗判别器，同时提高判别器的判别能力。通过对抗训练，不断优化生成器和判别器的性能。</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结构相似性损失</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引入结构相似性指数（SSIM）作为损失函数，衡量重建图像与原始图像在结构信息上的相似性。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损失函数设计与优化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https://d.book118.com/928136011066006027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2024-09-05T10:20:49.484</cp:lastPrinted>
  <dcterms:created xsi:type="dcterms:W3CDTF">2024-09-05T02:20:49Z</dcterms:created>
  <dcterms:modified xsi:type="dcterms:W3CDTF">2024-09-05T02:20:51Z</dcterms:modified>
</cp:coreProperties>
</file>