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B9990-39A9-4929-8593-E3D8CCA84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6059C-3102-43DA-9E50-EB56FA83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F069A-5511-4B4F-8CFA-BCBFBC99B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9C7A5-E6A1-4B3C-AED2-577BFB45B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9C10C-A6BE-44C4-9546-0576E9564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BB6AE-B738-4F86-AA75-4F2C1E78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E5ABA-8DC2-43C1-B94D-351BD6538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8054E-6958-48FC-9A51-447F2B449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0CDB9-BD96-44E6-A5AF-BC133D9D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679C3-3655-48E9-A0CC-E6683E67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4195D-4CA7-4F61-82A0-0F4AE2E7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701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预防医学第十四章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预防医学的主要领域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预防医学是一门研究如何预防和控制疾病的学科，它以个体和确定的群体为对象，目的是保护、促进和维护健康。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随着人口老龄化和慢性病的高发，预防医学在维护人类健康中的作用越来越重要。通过预防，可以降低疾病的发生率，减轻疾病对个体和社会的负担。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古代预防医学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在古代，人们已经有了预防疾病的意识，如卫生清洁、隔离患者等。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近代预防医学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随着工业革命和城市化进程的加速，传染病成为主要威胁。疫苗、抗生素等医学成果的发明，大大降低了传染病的发生率和死亡率。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现代预防医学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随着人们对疾病认识的深入，慢性病成为主要健康问题。预防医学在控制慢性病方面发挥着越来越重要的作用，如健康管理、健康教育和健康促进等。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预防医学需要与多个领域合作，如公共卫生、环境科学、社会科学等。跨界合作将有助于更全面地解决健康问题。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未来预防医学将更加强调健康促进，通过改善生活方式、环境等途径，提高人们的健康水平。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个体化预防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随着基因组学、生物信息学等学科的发展，未来预防医学将更加注重个体差异，实现精准预防。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90" r="149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预防医学的主要领域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定期监测空气中的污染物浓度，如PM2.5、PM10、二氧化硫等，确保空气质量符合标准。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对饮用水进行定期检测，确保水质安全无污染，符合卫生标准。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垃圾处理与环境卫生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推行垃圾分类，提高垃圾处理效率，保持环境整洁卫生。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膳食平衡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提倡多样化、均衡的饮食，摄入足够的蛋白质、脂肪、碳水化合物、维生素和矿物质。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关注食品生产、加工和销售过程中的卫生条件，确保食品无污染、无毒害。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普及营养知识，提高公众对合理饮食的认识和重视程度。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鼓励人们积极参与体育锻炼，保持适量的运动量，增强体质。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803" r="228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健身设施建设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762" b="57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393" b="23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提供多样化的健身设施和场所，方便人们进行体育锻炼。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通过宣传教育等方式，提高人们对健康重要性的认识，培养健康的生活方式。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工作与生活压力管理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提供有效的压力管理方法，帮助人们应对工作和生活中的压力。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提供专业的心理咨询和心理治疗服务，帮助人们解决心理问题。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普及心理健康知识，提高人们对心理健康的重视程度。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推行疫苗接种计划，提高人群的免疫水平，预防传染病的发生和传播。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建立传染病监测系统，及时发现并控制传染病的传播。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传染病监测与预警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普及传染病预防知识，提高公众的自我保护意识和能力。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疫苗接种与传染病预防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预防医学的应用与实践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https://d.book118.com/928137016043006031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2024-09-08T04:37:41.224</cp:lastPrinted>
  <dcterms:created xsi:type="dcterms:W3CDTF">2024-09-07T20:37:41Z</dcterms:created>
  <dcterms:modified xsi:type="dcterms:W3CDTF">2024-09-07T20:37:43Z</dcterms:modified>
</cp:coreProperties>
</file>