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F4353-F2EF-472A-A2E1-AABBBB051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38BB3-86C8-4F11-A3EC-7A57EB55F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7859A-38D0-4521-920D-1744BE70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1C09D-4AB6-444A-BDD9-BA8921AB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8C22B-6282-439F-A433-CA04CD1C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843A3-D747-4FE6-80B7-F6A478CF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D88CF-B411-4889-9430-5E8BC90B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A4F2D-907E-49A6-8A75-B8C5AA51E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A2FF4-76A6-4AB6-81EA-B1F728057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CB005-3324-464D-BAF9-2769CFF2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BF3E2-7A31-4559-9E7E-8804379AF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7120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班组建设提高员工执行力的必备方式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员工执行力现状及影响因素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必备方式一：明确任务目标与责任分工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必备方式二：加强沟通与协作能力培养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必备方式三：注重培训与发展机会提供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必备方式四：完善激励机制和晋升通道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班组是企业中的基层单位，是生产、工作、学习、生活的基本组织，是企业完成各项任务的直接承担者。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班组是企业管理的基石，是落实企业各项管理制度、实现安全生产和经济效益的基础，也是培养员工执行力、团队协作精神和创新意识的重要阵地。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30" r="316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提高班组成员的综合素质，增强班组的凝聚力、执行力和创新力，促进班组与企业共同发展。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坚持人本管理，注重团队建设，强化制度落实，倡导创新实践，推动持续改进。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322" r="2432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优秀班组具有明确的共同目标，班组成员能够围绕目标形成合力，共同推进工作。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明确的共同目标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优秀班组注重团队氛围的营造，班组成员之间互相尊重、互相支持，形成积极向上的工作氛围。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和谐的团队氛围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优秀班组具有高效的执行力，能够迅速将企业的决策和部署转化为实际行动，确保工作任务的顺利完成。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高效的执行力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优秀班组注重创新实践，鼓励班组成员积极探索新的工作方法和思路，不断提升班组的工作水平和效率。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优秀班组特点分析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员工执行力现状及影响因素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18" b="108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员工执行力现状分析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执行速度缓慢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部分员工对于任务的响应和执行速度较慢，影响整体工作进度。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执行效果不佳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员工在执行过程中存在偏差，导致任务完成质量不高。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缺乏主动性与创新性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员工在执行任务时过于被动，缺乏主动思考和创新意识。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影响员工执行力因素剖析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个人能力素质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企业文化与制度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工作态度与动机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员工自身的能力素质直接影响执行力的发挥，如专业技能、沟通能力等。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员工的工作态度和动机对执行力产生重要影响，积极的工作态度和高度的责任感有助于提高执行力。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团队协作和沟通不畅也是导致员工执行力不足的重要原因之一。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企业的文化和制度对员工执行力产生潜移默化的影响，良好的企业文化和制度能够激发员工的执行力和创造力。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提升员工执行力有助于加快工作进度，提高工作效率。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9" b="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高效的执行力是企业竞争力的重要组成部分，有助于企业在激烈的市场竞争中脱颖而出。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提升员工执行力不仅能够为企业带来效益，同时也能够促进员工个人能力的提升和职业发展。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提升员工执行力必要性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必备方式一：明确任务目标与责任分工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与员工充分沟通并达成共识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在制定任务目标时，与员工进行充分沟通，确保员工理解并认同目标。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确定具体、可衡量的任务指标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将整体目标分解为具体的工作任务，确保每个员工都清楚自己的职责和目标。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设定合理的时间节点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为每个任务设定明确的时间要求，确保员工能够有计划地推进工作。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制定清晰明确的任务目标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明确岗位职责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为每个岗位制定详细的职责说明，确保员工清楚自己的工作内容和职责范围。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合理分配权限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根据岗位职责和工作需要，为员工分配相应的权限，使其能够顺利开展工作。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避免职责重叠和缺失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确保各个岗位之间职责清晰，避免出现职责重叠或缺失的情况。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合理划分岗位职责和权限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建立定期考核机制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定期对员工的工作表现进行考核，及时发现问题并进行改进。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实施奖惩制度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根据考核结果，对表现优秀的员工给予奖励，对表现不佳的员工进行惩罚或改进指导。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设定科学的考核指标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根据任务目标和岗位职责，设定科学的考核指标，确保考核结果的客观性和公正性。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建立有效考核机制和奖惩制度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必备方式二：加强沟通与协作能力培养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https://d.book118.com/928137120100006037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2024-09-17T13:25:02.504</cp:lastPrinted>
  <dcterms:created xsi:type="dcterms:W3CDTF">2024-09-17T05:25:02Z</dcterms:created>
  <dcterms:modified xsi:type="dcterms:W3CDTF">2024-09-17T05:25:04Z</dcterms:modified>
</cp:coreProperties>
</file>