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15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5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8EA94-5852-4180-B40E-2A68FBFF5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59B55A-3CC8-4317-851E-B877558E7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9454CF-92E6-4AD3-B99B-472643C4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CB099-AE4F-467F-B424-3862A8A4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4509F3-0038-4AEF-A8FA-4282FC678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1D2CC7-8E7F-4FC6-A128-43CB91A41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3FCD22-49F9-4F6F-9C9A-848FB7CEB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D1E32-B0A8-4BAD-89FB-BA364F49A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E5759-A450-4652-8CD2-FF4F3C88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C408A-64B0-4BFB-906E-23324147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E43A5-820E-4CC6-8D71-6FA47BC41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140" r:id="rId2"/>
    <p:sldLayoutId id="2147489141" r:id="rId3"/>
    <p:sldLayoutId id="2147489142" r:id="rId4"/>
    <p:sldLayoutId id="2147489143" r:id="rId5"/>
    <p:sldLayoutId id="2147489144" r:id="rId6"/>
    <p:sldLayoutId id="2147489145" r:id="rId7"/>
    <p:sldLayoutId id="2147489146" r:id="rId8"/>
    <p:sldLayoutId id="2147489147" r:id="rId9"/>
    <p:sldLayoutId id="2147489148" r:id="rId10"/>
    <p:sldLayoutId id="21474891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17" Type="http://schemas.openxmlformats.org/officeDocument/2006/relationships/tags" Target="../tags/tag210.xml" /><Relationship Id="rId18" Type="http://schemas.openxmlformats.org/officeDocument/2006/relationships/tags" Target="../tags/tag211.xml" /><Relationship Id="rId19" Type="http://schemas.openxmlformats.org/officeDocument/2006/relationships/tags" Target="../tags/tag212.xml" /><Relationship Id="rId2" Type="http://schemas.openxmlformats.org/officeDocument/2006/relationships/tags" Target="../tags/tag195.xml" /><Relationship Id="rId20" Type="http://schemas.openxmlformats.org/officeDocument/2006/relationships/tags" Target="../tags/tag213.xml" /><Relationship Id="rId21" Type="http://schemas.openxmlformats.org/officeDocument/2006/relationships/tags" Target="../tags/tag214.xml" /><Relationship Id="rId22" Type="http://schemas.openxmlformats.org/officeDocument/2006/relationships/tags" Target="../tags/tag215.xml" /><Relationship Id="rId23" Type="http://schemas.openxmlformats.org/officeDocument/2006/relationships/tags" Target="../tags/tag216.xml" /><Relationship Id="rId24" Type="http://schemas.openxmlformats.org/officeDocument/2006/relationships/tags" Target="../tags/tag217.xml" /><Relationship Id="rId25" Type="http://schemas.openxmlformats.org/officeDocument/2006/relationships/tags" Target="../tags/tag218.xml" /><Relationship Id="rId26" Type="http://schemas.openxmlformats.org/officeDocument/2006/relationships/tags" Target="../tags/tag219.xml" /><Relationship Id="rId27" Type="http://schemas.openxmlformats.org/officeDocument/2006/relationships/tags" Target="../tags/tag220.xml" /><Relationship Id="rId28" Type="http://schemas.openxmlformats.org/officeDocument/2006/relationships/tags" Target="../tags/tag221.xml" /><Relationship Id="rId29" Type="http://schemas.openxmlformats.org/officeDocument/2006/relationships/tags" Target="../tags/tag222.xml" /><Relationship Id="rId3" Type="http://schemas.openxmlformats.org/officeDocument/2006/relationships/tags" Target="../tags/tag196.xml" /><Relationship Id="rId30" Type="http://schemas.openxmlformats.org/officeDocument/2006/relationships/tags" Target="../tags/tag223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40037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2024年智慧城市的崭新时代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智慧城市的发展历程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2024年智慧城市的崭新特征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智慧城市在各领域的应用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智慧城市面临的挑战与解决方案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未来智慧城市的发展前景</a:t>
            </a:r>
            <a:endParaRPr lang="zh-CN" altLang="en-US" sz="20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智慧城市的发展历程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02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关键技术：物联网、大数据、人工智能等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概念提出：20世纪80年代，美国学者提出"智慧城市"概念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发展历程：从最初的自动化、信息化，到智能化、智慧化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应用领域：交通、医疗、教育、环保等各个领域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094" name="五边形 30"/>
          <p:cNvSpPr/>
          <p:nvPr>
            <p:custDataLst>
              <p:tags r:id="rId2"/>
            </p:custDataLst>
          </p:nvPr>
        </p:nvSpPr>
        <p:spPr>
          <a:xfrm>
            <a:off x="551935" y="3187953"/>
            <a:ext cx="2938840" cy="1194600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6"/>
          <p:cNvSpPr/>
          <p:nvPr>
            <p:custDataLst>
              <p:tags r:id="rId3"/>
            </p:custDataLst>
          </p:nvPr>
        </p:nvSpPr>
        <p:spPr>
          <a:xfrm>
            <a:off x="3192348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7"/>
          <p:cNvSpPr/>
          <p:nvPr>
            <p:custDataLst>
              <p:tags r:id="rId4"/>
            </p:custDataLst>
          </p:nvPr>
        </p:nvSpPr>
        <p:spPr>
          <a:xfrm>
            <a:off x="8473173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8"/>
          <p:cNvSpPr/>
          <p:nvPr>
            <p:custDataLst>
              <p:tags r:id="rId5"/>
            </p:custDataLst>
          </p:nvPr>
        </p:nvSpPr>
        <p:spPr>
          <a:xfrm>
            <a:off x="5832761" y="3187953"/>
            <a:ext cx="2938840" cy="1194600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文本框 3"/>
          <p:cNvSpPr txBox="1"/>
          <p:nvPr>
            <p:custDataLst>
              <p:tags r:id="rId6"/>
            </p:custDataLst>
          </p:nvPr>
        </p:nvSpPr>
        <p:spPr>
          <a:xfrm>
            <a:off x="313088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中级阶段：21世纪初，智慧城市的建设开始加速，主要关注城市管理和服务。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6"/>
          <p:cNvSpPr txBox="1"/>
          <p:nvPr>
            <p:custDataLst>
              <p:tags r:id="rId7"/>
            </p:custDataLst>
          </p:nvPr>
        </p:nvSpPr>
        <p:spPr>
          <a:xfrm>
            <a:off x="551935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初级阶段：20世纪80年代，智慧城市的概念开始出现，主要关注城市信息化和智能化。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7"/>
          <p:cNvSpPr txBox="1"/>
          <p:nvPr>
            <p:custDataLst>
              <p:tags r:id="rId8"/>
            </p:custDataLst>
          </p:nvPr>
        </p:nvSpPr>
        <p:spPr>
          <a:xfrm>
            <a:off x="5830979" y="1516761"/>
            <a:ext cx="3169564" cy="14297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高级阶段：2010年代，智慧城市的建设进入全面加速阶段，主要关注城市可持续发展和居民生活质量。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8"/>
          <p:cNvSpPr txBox="1"/>
          <p:nvPr>
            <p:custDataLst>
              <p:tags r:id="rId9"/>
            </p:custDataLst>
          </p:nvPr>
        </p:nvSpPr>
        <p:spPr>
          <a:xfrm>
            <a:off x="8470501" y="4637330"/>
            <a:ext cx="3169564" cy="138880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崭新时代：2024年，智慧城市的建设将达到一个新的高度，主要关注城市智能化、数字化和网络化。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2024年智慧城市的崭新时代背景</a:t>
            </a:r>
            <a:endParaRPr lang="zh-CN" altLang="en-US"/>
          </a:p>
        </p:txBody>
      </p:sp>
      <p:sp>
        <p:nvSpPr>
          <p:cNvPr id="1049148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智慧城市的概念：利用信息技术提高城市管理效率，改善市民生活质量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任意多边形 18"/>
          <p:cNvSpPr/>
          <p:nvPr>
            <p:custDataLst>
              <p:tags r:id="rId4"/>
            </p:custDataLst>
          </p:nvPr>
        </p:nvSpPr>
        <p:spPr>
          <a:xfrm flipH="1">
            <a:off x="8379038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发展历程：从最初的数字化城市到智能城市，再到智慧城市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任意多边形 30"/>
          <p:cNvSpPr/>
          <p:nvPr>
            <p:custDataLst>
              <p:tags r:id="rId7"/>
            </p:custDataLst>
          </p:nvPr>
        </p:nvSpPr>
        <p:spPr>
          <a:xfrm flipH="1">
            <a:off x="8379038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关键技术：物联网、大数据、人工智能、云计算等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任意多边形 8"/>
          <p:cNvSpPr/>
          <p:nvPr>
            <p:custDataLst>
              <p:tags r:id="rId10"/>
            </p:custDataLst>
          </p:nvPr>
        </p:nvSpPr>
        <p:spPr>
          <a:xfrm flipH="1">
            <a:off x="8379038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6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应用领域：交通、医疗、教育、环保、公共安全等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8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发展趋势：更加智能化、人性化、绿色化，实现可持续发展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8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2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智能化程度不断提高：人工智能、大数据、物联网等技术在智慧城市建设中的应用将更加广泛和深入。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城市管理更加精细化：通过智慧城市的建设，城市管理将更加精细化，提高城市运行效率和居民生活质量。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城市服务更加便捷化：智慧城市的建设将使城市服务更加便捷化，提高居民生活便利性和满意度。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城市环境更加绿色化：智慧城市的建设将更加注重环境保护和可持续发展，提高城市环境质量。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9259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2024年智慧城市的崭新特征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人工智能技术的应用</a:t>
            </a:r>
            <a:endParaRPr lang="zh-CN" altLang="en-US"/>
          </a:p>
        </p:txBody>
      </p:sp>
      <p:sp>
        <p:nvSpPr>
          <p:cNvPr id="10493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城市规划：利用AI进行城市布局优化，提高城市空间利用率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交通管理：通过AI技术实现智能交通系统，减少拥堵，提高出行效率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公共服务：AI技术在教育、医疗、养老等领域的应用，提高公共服务质量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环境保护：利用AI技术进行环境监测和治理，提高城市环境质量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物联网技术的普及</a:t>
            </a:r>
            <a:endParaRPr lang="zh-CN" altLang="en-US"/>
          </a:p>
        </p:txBody>
      </p:sp>
      <p:sp>
        <p:nvSpPr>
          <p:cNvPr id="1049368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0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2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4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76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8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0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2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4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86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88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390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2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4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物联网技术在智慧城市中的应用广泛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物联网技术可以提高城市居民的生活质量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物联网技术可以降低城市能耗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物联网技术可以提高城市管理效率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云计算的广泛应用</a:t>
            </a:r>
            <a:endParaRPr lang="zh-CN" altLang="en-US"/>
          </a:p>
        </p:txBody>
      </p:sp>
      <p:sp>
        <p:nvSpPr>
          <p:cNvPr id="1049450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云计算在智慧城市中的发展趋势和挑战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60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云计算对智慧城市发展的影响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云计算在智慧城市中的应用场景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2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云计算的定义和特点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5G通信技术的应用</a:t>
            </a:r>
            <a:endParaRPr lang="zh-CN" altLang="en-US"/>
          </a:p>
        </p:txBody>
      </p:sp>
      <p:sp>
        <p:nvSpPr>
          <p:cNvPr id="104951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5G网络：高速、低延迟、高连接密度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物联网：连接各种设备，实现智能化管理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自动驾驶：实时传输数据，提高驾驶安全性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远程医疗：实时传输医疗数据，提高医疗效率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智慧城市：实现城市智能化管理，提高城市运行效率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5G通信技术的发展：推动智慧城市的发展，提高人们的生活质量。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5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智慧城市在各领域的应用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5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6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智慧交通领域的应用</a:t>
            </a:r>
            <a:endParaRPr lang="zh-CN" altLang="en-US"/>
          </a:p>
        </p:txBody>
      </p:sp>
      <p:sp>
        <p:nvSpPr>
          <p:cNvPr id="10496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1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智能交通系统：实时监控交通流量，优化交通信号灯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1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自动驾驶汽车：减少交通事故，提高出行效率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2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智能停车系统：实时显示停车位信息，提高停车效率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2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3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公共交通系统：实时查询公交、地铁信息，方便市民出行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https://d.book118.com/928140037012006031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82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4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Office Theme</vt:lpstr>
      <vt:lpstr>2024年智慧城市的崭新时代</vt:lpstr>
      <vt:lpstr>目录</vt:lpstr>
      <vt:lpstr>添加章节标题</vt:lpstr>
      <vt:lpstr>智慧城市的发展历程</vt:lpstr>
      <vt:lpstr>智慧城市的起源</vt:lpstr>
      <vt:lpstr>智慧城市的发展阶段</vt:lpstr>
      <vt:lpstr>2024年智慧城市的崭新时代背景</vt:lpstr>
      <vt:lpstr>智慧城市的发展趋势</vt:lpstr>
      <vt:lpstr>2024年智慧城市的崭新特征</vt:lpstr>
      <vt:lpstr>人工智能技术的应用</vt:lpstr>
      <vt:lpstr>物联网技术的普及</vt:lpstr>
      <vt:lpstr>云计算的广泛应用</vt:lpstr>
      <vt:lpstr>5G通信技术的应用</vt:lpstr>
      <vt:lpstr>智慧城市在各领域的应用</vt:lpstr>
      <vt:lpstr>智慧交通领域的应用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2024-09-07T19:33:07.503</cp:lastPrinted>
  <dcterms:created xsi:type="dcterms:W3CDTF">2024-09-07T11:33:07Z</dcterms:created>
  <dcterms:modified xsi:type="dcterms:W3CDTF">2024-09-07T11:33:09Z</dcterms:modified>
</cp:coreProperties>
</file>