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9F7CB-10A6-488A-8929-9F708A4E8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323F7-4CE6-4CA0-9DA3-31397262D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ECA62-694E-42B8-82FF-7C98FDE75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9618C0-FB52-4BC5-8CEA-5B6B16F24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0C4ACE-7A29-4E00-9FD4-E4D16D3B6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8A9AB8-E205-4399-A0E4-F942944A8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C8201C-78BB-4194-B4F0-7E541CD90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70367C-C4E6-44CD-AE50-178CFF313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6463E-191D-4476-B807-2A5CE775E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680CE-A1A8-431A-8D4B-6A156842C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D4D806-DCCD-4DEB-8330-90E4F854E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4007511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预算和预算组织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预算的概念和重要性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预算的编制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预算的执行和控制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预算组织的管理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预算的监督和审计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预算的未来发展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预算的概念和重要性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预算可以帮助组织预测未来的收入和支出，从而制定计划和策略。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预算是一种计划和组织工具，用于分配组织的财务和人力资源，以实现组织的目标和战略。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预算是组织内部管理的关键工具，用于协调和监控组织的活动，以确保它们与组织的战略目标一致。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预算的概念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实现组织的战略目标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预算与组织的战略目标紧密相连，通过预算可以监控和评估组织目标的实现情况，及时调整和优化组织的战略。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提高组织的财务管理水平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预算可以帮助组织规范财务管理流程，提高财务透明度和准确性，降低财务风险。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提高组织的效率和生产力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预算可以帮助组织合理地分配资源，减少浪费和重复工作，提高效率和生产力。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预测组织的收入来源和金额，包括销售收入、投资收益等。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收入预算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预测组织的支出项目和金额，包括成本、费用等。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支出预算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预测组织的长期投资项目和金额，如固定资产购置、研发支出等。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资本预算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预测组织的日常运营支出，包括员工薪酬、办公费用等。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运营预算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预算的种类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预算的编制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根据实际情况，对预算进行必要的调整，确保预算的有效执行。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审核批准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将预算计划提交给相关部门和领导审核批准，确保预算的合理性和可行性。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根据目标和信息，制定详细的预算计划，包括收入、支出和资产负债等预算。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明确预算编制的目标和预期结果，为预算编制提供方向。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收集相关数据和信息，为预算编制提供依据和支持。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预算编制的流程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以上一年度的预算为基础，根据本年度的实际情况进行适当调整。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增量预算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从零开始，根据实际需要和可能发生的费用进行逐项审议和编制。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零基预算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根据不同的业务量和预期结果，制定一系列的预算方案，以适应不同的经营环境。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弹性预算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根据上一期预算的执行情况，对下一期预算进行调整和编制。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滚动预算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预算编制的方法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确保预算数据的准确性和可靠性，避免误差和虚假。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确保预算方案的可行性和可操作性，避免脱离实际和难以实施。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根据实际情况对预算进行必要的调整，保持一定的灵活性。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确保预算内容的全面性和完整性，避免遗漏和缺失。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预算的执行和控制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预算审批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确保预算方案经过合法、合规的审批流程，获得批准后才能执行。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将总预算分解为各部门、各项目或各期间的详细预算，明确责任和目标。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预算分配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根据各部门、项目或期间的实际需求，合理分配预算资源。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预算执行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各部门按照预算计划开展工作，确保预算的有效执行。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预算执行的流程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定期向管理层报告预算执行情况，以便及时调整和控制。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定期报告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风险预警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内部审计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通过内部审计确保预算执行的合规性和有效性。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对预算执行情况进行实时监控，及时发现和解决异常情况。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建立风险预警机制，对可能超出预算的情况进行预警。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预算执行的控制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https://d.book118.com/928140075111006024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2024-08-31T23:35:48.620</cp:lastPrinted>
  <dcterms:created xsi:type="dcterms:W3CDTF">2024-08-31T15:35:48Z</dcterms:created>
  <dcterms:modified xsi:type="dcterms:W3CDTF">2024-08-31T15:35:50Z</dcterms:modified>
</cp:coreProperties>
</file>