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149CE-FEE3-47EF-A8F7-CB9CAA1FA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E295A-D822-49FF-B428-ECA5A979B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C5C07-FBD9-4665-9177-717A546FE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BEA94-9703-44AD-894F-590322F8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06780-5BA3-4A40-80DB-AB3CC239B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2C738-E7E7-4EDF-A98F-D1361B944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C8B9C2-3EA1-40B2-AFF0-3C92D235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250D3-19C5-4513-B20E-B81A778BA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7FC37-2F7B-45E9-B3D9-8B9E9016C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5D0DB-A17C-4C23-B6EE-FC697637B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604CB-92A5-482C-A232-00BB6F85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40127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手术室工作亮点汇报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手术室团队建设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手术室技术创新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手术室服务提升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手术室运营效率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手术室温度和湿度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手术室照明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56" r="1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手术室布局合理，符合医院感染控制要求，有利于手术操作和人员流动。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手术室温度和湿度适宜，能够满足手术过程中对环境的要求，保证手术的顺利进行。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手术室照明充足，无阴影，有利于手术操作和观察。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手术器械种类齐全，性能优良，能够满足各类手术的需求。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手术床和麻醉机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手术室信息化设备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67" b="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手术床和麻醉机等设备先进，功能完善，能够保证手术的安全和舒适。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手术室配备了信息化设备，如多媒体显示器、语音记录仪等，提高了手术的效率和安全性。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手术设备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手术室严格执行清洁消毒制度，确保手术室的空气、物体表面等达到卫生标准。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手术室采取一系列感染控制措施，如使用一次性医疗用品、严格手卫生等，有效降低了感染的风险。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手术室建立了完善的安全管理制度，包括人员出入管理、危险品管理等，确保手术室的安全。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手术室安全与卫生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手术室团队建设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手术室内的团队成员之间配合默契，能够迅速、准确地完成各自的任务，确保手术流程顺利进行。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团队成员之间分工明确，各司其职，能够有效地减少手术过程中的混乱和延误。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在遇到紧急情况时，团队成员能够迅速反应，紧密协作，共同应对和解决问题。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手术室团队成员定期参加培训，提高专业技能和知识水平，确保手术质量和安全。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培训内容包括手术操作技巧、仪器设备使用、紧急情况处理等方面，全面提升团队成员的综合素质。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对培训效果进行评估和反馈，不断优化培训内容和方式，提高培训效果和质量。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建立多种沟通渠道，如面对面交流、电话、微信等，方便团队成员随时沟通和联系。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团队成员之间保持有效沟通，及时传递信息、解决问题和协调工作，确保手术顺利进行。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制定沟通规范和流程，明确沟通方式和时间，避免信息传递混乱和延误。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718" r="1071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手术室技术创新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通过先进的微创手术技术，减少手术创伤，缩短恢复时间，提高手术效果。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利用机器人手术系统进行精细操作，提高手术精度和稳定性。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机器人手术辅助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通过优化围手术期管理和加速康复流程，减少术后并发症，加速患者康复。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快速康复外科技术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制定和实施手术室工作流程和操作规范，提高工作效率和安全性。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加强手术团队内部的协作与沟通，确保手术过程的顺利进行。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利用信息化和智能化手段，实现手术室资源的优化配置和高效管理。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手术室管理创新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https://d.book118.com/928140127117006030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2024-09-07T08:32:54.632</cp:lastPrinted>
  <dcterms:created xsi:type="dcterms:W3CDTF">2024-09-07T00:32:54Z</dcterms:created>
  <dcterms:modified xsi:type="dcterms:W3CDTF">2024-09-07T00:32:56Z</dcterms:modified>
</cp:coreProperties>
</file>