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81411B-07B1-47E6-86BD-D729E5B779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65C358-F0A5-43C5-9034-1DBC49C4C7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557320-A8FE-4DBA-B56A-E652261ADB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8F6E3A5-D0D2-4A8A-9FFE-B2A561612D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4DD3FFD-61CD-45FC-A023-26DB80AD5B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1D14B92-F5EF-4C90-9F8D-71ECEB70E9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6745D64-1285-4C7E-BE5B-A3775E3B62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F755BBA-CD2D-4D89-B79A-59239A9C65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3363358-B3B6-4A7A-8893-1D36801D33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31F8B7-DEFD-480E-B0FA-536493B4E5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93BB42-A593-490F-8A84-D592E62042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28141070056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垃圾分类对城市卫生的影响</a:t>
            </a:r>
          </a:p>
        </p:txBody>
      </p:sp>
      <p:sp>
        <p:nvSpPr>
          <p:cNvPr id="3" name="AutoShape 3"/>
          <p:cNvSpPr/>
          <p:nvPr/>
        </p:nvSpPr>
        <p:spPr>
          <a:xfrm>
            <a:off x="878191" y="4363593"/>
            <a:ext cx="2414501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539184" y="4354068"/>
            <a:ext cx="235091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2024-01-20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36022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689387" y="6072206"/>
            <a:ext cx="229743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001074" y="877515"/>
            <a:ext cx="2792730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73390" y="1191132"/>
            <a:ext cx="6278486" cy="532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城市卫生现状及挑战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垃圾分类对城市卫生的积极影响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垃圾分类实施过程中的问题与解决方案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国内外垃圾分类成功案例与启示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垃圾分类是解决垃圾问题的有效手段，对城市卫生具有重要意义。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通过垃圾分类，可以实现资源回收利用，减少垃圾处理压力，改善城市环境。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20418" b="20418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11395" r="11395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0182" r="10182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城市垃圾问题日益严重，影响环境和居民生活质量。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98" b="269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520" b="252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垃圾分类的定义与分类方法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垃圾分类定义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按照垃圾的成分、属性、利用价值、对环境影响等因素，进行分类投放、分类收集、分类运输和分类处理的行为。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分类方法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源头分类、专业回收、二次分拣等。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分类标准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可回收物、有害垃圾、湿垃圾和干垃圾等。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城市卫生现状及挑战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公共卫生设施不足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部分城市公共卫生设施规划不合理，数量不足，导致居民生活垃圾分类投放不便，随意丢弃垃圾现象时有发生。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城市垃圾堆积严重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随着城市化进程的加速，城市垃圾产生量不断增加，部分城市出现垃圾围城现象，严重影响城市环境和居民生活质量。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环境污染问题突出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城市垃圾中含有大量有害物质，如重金属、有机污染物等，未经有效处理的垃圾会对土壤、水源和空气造成污染，威胁居民健康和生态环境。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8750" r="1875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8833" r="8833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城市卫生现状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监管机制不健全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城市垃圾分类涉及多个部门和环节，目前监管机制尚不健全，存在管理漏洞和执法不力等问题，难以形成有效的约束和激励机制。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垃圾分类意识不强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目前，我国城市居民垃圾分类意识普遍较弱，对垃圾分类的重要性和必要性认识不足，缺乏主动参与和积极支持的动力。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分类投放设施不完善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部分城市垃圾分类投放设施设置不规范，标识不清晰，给居民投放垃圾带来不便，也影响了垃圾分类的准确性和有效性。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分类处理技术不成熟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我国城市垃圾分类处理技术相对落后，部分有害垃圾无法得到妥善处理，容易造成二次污染和资源浪费。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面临的挑战与问题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垃圾分类对城市卫生的积极影响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通过垃圾分类，将有害垃圾进行专门处理，避免了对土壤、水源和空气的污染。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厨余垃圾等易腐垃圾的分类处理，减少了垃圾堆放产生的臭气和苍蝇蚊子等害虫的滋生。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0234" b="10234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2573" b="12573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垃圾分类促进了城市环境的整洁和美观，提高了市民的生活品质。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0420" b="20420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减少污染源，改善环境质量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t="12500" b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垃圾分类推动了循环经济的发展，促进了城市经济的可持续发展。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垃圾分类使得可回收资源得到有效利用，如废纸、废塑料、废金属等可以再生利用，节约了自然资源。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通过垃圾分类，将厨余垃圾等有机物质进行堆肥处理，可以转化为有机肥料，用于农业生产，实现了资源的循环利用。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提高资源利用率，促进可持续发展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垃圾分类的实施，让市民更加关注环境保护和垃圾处理问题，提高了市民的环保意识和责任感。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通过垃圾分类的推广和宣传，市民逐渐养成了良好的环保习惯和行为方式。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垃圾分类展示了城市在环保方面的决心和成果，提升了城市的形象和知名度。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l="17708" r="17708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917" r="16917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增强市民环保意识，提升城市形象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https://d.book118.com/928141070056006032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41400"/>
      </a:dk1>
      <a:lt1>
        <a:srgbClr val="F0FFD9"/>
      </a:lt1>
      <a:dk2>
        <a:srgbClr val="000000"/>
      </a:dk2>
      <a:lt2>
        <a:srgbClr val="FFFFFF"/>
      </a:lt2>
      <a:accent1>
        <a:srgbClr val="2C4A1E"/>
      </a:accent1>
      <a:accent2>
        <a:srgbClr val="29701D"/>
      </a:accent2>
      <a:accent3>
        <a:srgbClr val="6FBD2F"/>
      </a:accent3>
      <a:accent4>
        <a:srgbClr val="93BD42"/>
      </a:accent4>
      <a:accent5>
        <a:srgbClr val="B6C431"/>
      </a:accent5>
      <a:accent6>
        <a:srgbClr val="C8E06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2024-09-09T22:08:34.651</cp:lastPrinted>
  <dcterms:created xsi:type="dcterms:W3CDTF">2024-09-09T14:08:34Z</dcterms:created>
  <dcterms:modified xsi:type="dcterms:W3CDTF">2024-09-09T14:08:36Z</dcterms:modified>
</cp:coreProperties>
</file>