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000696A-C8BF-405F-9E5F-0F2AC12C3B0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38D75B6-C073-4F14-B029-44E25BB6625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E185285-6809-44D2-8024-2586FD2B4F8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3695AEE-78B6-4CA8-BA58-807EB0F6832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A17F42D-B184-4F8F-80D4-34207F46896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6346EBC-3BFB-4058-8887-C27CB9F4C60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0EECB73-A26A-42FF-9039-8102F81823B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E2EC7A5-79A1-4000-B633-7DE0A5C8387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D8BA5EB-7AEF-4021-AF0D-764E5BE7A8A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059A1C5-2685-497D-A1C0-025456D999F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5FE75E1-575C-4C64-8FBE-1964B356ED8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2814111206200603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843215" y="4673857"/>
            <a:ext cx="1938785" cy="271780"/>
          </a:xfrm>
          <a:prstGeom prst="rect">
            <a:avLst/>
          </a:prstGeom>
          <a:noFill/>
        </p:spPr>
        <p:txBody>
          <a:bodyPr vert="horz" wrap="square" lIns="34100" tIns="34100" rIns="34100" bIns="3410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325">
                <a:solidFill>
                  <a:schemeClr val="accent1">
                    <a:alpha val="100000"/>
                  </a:schemeClr>
                </a:solidFill>
                <a:latin typeface="微软雅黑"/>
                <a:ea typeface="微软雅黑"/>
                <a:cs typeface="微软雅黑"/>
              </a:rPr>
              <a:t>汇报人</a:t>
            </a:r>
            <a:r>
              <a:rPr lang="en-US" sz="1325">
                <a:solidFill>
                  <a:schemeClr val="accent1">
                    <a:alpha val="100000"/>
                  </a:schemeClr>
                </a:solidFill>
                <a:latin typeface="Arial"/>
                <a:ea typeface="Arial"/>
                <a:cs typeface="Arial"/>
              </a:rPr>
              <a:t>:XX</a:t>
            </a:r>
            <a:endParaRPr lang="en-US" sz="1100"/>
          </a:p>
        </p:txBody>
      </p:sp>
      <p:sp>
        <p:nvSpPr>
          <p:cNvPr id="3" name="AutoShape 3"/>
          <p:cNvSpPr/>
          <p:nvPr/>
        </p:nvSpPr>
        <p:spPr>
          <a:xfrm>
            <a:off x="6369054" y="4673857"/>
            <a:ext cx="2068238" cy="271780"/>
          </a:xfrm>
          <a:prstGeom prst="rect">
            <a:avLst/>
          </a:prstGeom>
          <a:noFill/>
        </p:spPr>
        <p:txBody>
          <a:bodyPr vert="horz" wrap="square" lIns="34100" tIns="34100" rIns="34100" bIns="3410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325">
                <a:solidFill>
                  <a:schemeClr val="accent1">
                    <a:alpha val="100000"/>
                  </a:schemeClr>
                </a:solidFill>
                <a:latin typeface="Microsoft Yahei"/>
                <a:ea typeface="Microsoft Yahei"/>
                <a:cs typeface="Microsoft Yahei"/>
              </a:rPr>
              <a:t>2024-01-25</a:t>
            </a:r>
            <a:endParaRPr lang="en-US" sz="1100"/>
          </a:p>
        </p:txBody>
      </p:sp>
      <p:sp>
        <p:nvSpPr>
          <p:cNvPr id="4" name="TextBox 4"/>
          <p:cNvSpPr txBox="1"/>
          <p:nvPr/>
        </p:nvSpPr>
        <p:spPr>
          <a:xfrm>
            <a:off x="2555329" y="2833333"/>
            <a:ext cx="7082543" cy="7772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050" b="1">
                <a:solidFill>
                  <a:schemeClr val="accent1">
                    <a:alpha val="100000"/>
                  </a:schemeClr>
                </a:solidFill>
                <a:latin typeface="Microsoft Yahei"/>
                <a:ea typeface="Microsoft Yahei"/>
                <a:cs typeface="Microsoft Yahei"/>
              </a:rPr>
              <a:t>离婚协议书的风险评估与防范</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464298" y="2626609"/>
            <a:ext cx="2243613" cy="2243613"/>
          </a:xfrm>
          <a:prstGeom prst="ellipse">
            <a:avLst/>
          </a:prstGeom>
          <a:solidFill>
            <a:schemeClr val="accent1">
              <a:lumMod val="20000"/>
              <a:lumOff val="80000"/>
              <a:alpha val="4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46965" y="1811983"/>
            <a:ext cx="1478280" cy="38728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8400" b="1">
                <a:solidFill>
                  <a:schemeClr val="accent1">
                    <a:alpha val="100000"/>
                  </a:schemeClr>
                </a:solidFill>
                <a:latin typeface="Microsoft Yahei"/>
                <a:ea typeface="Microsoft Yahei"/>
                <a:cs typeface="Microsoft Yahei"/>
              </a:rPr>
              <a:t>目</a:t>
            </a:r>
          </a:p>
          <a:p>
            <a:pPr algn="ctr">
              <a:lnSpc>
                <a:spcPct val="140000"/>
              </a:lnSpc>
              <a:spcBef>
                <a:spcPts val="375"/>
              </a:spcBef>
            </a:pPr>
            <a:r>
              <a:rPr lang="en-US" sz="8400" b="1">
                <a:solidFill>
                  <a:schemeClr val="accent1">
                    <a:alpha val="100000"/>
                  </a:schemeClr>
                </a:solidFill>
                <a:latin typeface="Microsoft Yahei"/>
                <a:ea typeface="Microsoft Yahei"/>
                <a:cs typeface="Microsoft Yahei"/>
              </a:rPr>
              <a:t>录</a:t>
            </a:r>
          </a:p>
        </p:txBody>
      </p:sp>
      <p:sp>
        <p:nvSpPr>
          <p:cNvPr id="5" name="TextBox 5"/>
          <p:cNvSpPr txBox="1"/>
          <p:nvPr/>
        </p:nvSpPr>
        <p:spPr>
          <a:xfrm>
            <a:off x="1582772" y="3569345"/>
            <a:ext cx="2049780" cy="60579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a:solidFill>
                  <a:schemeClr val="accent1">
                    <a:lumMod val="40000"/>
                    <a:lumOff val="60000"/>
                    <a:alpha val="100000"/>
                  </a:schemeClr>
                </a:solidFill>
                <a:latin typeface="Microsoft Yahei"/>
                <a:ea typeface="Microsoft Yahei"/>
                <a:cs typeface="Microsoft Yahei"/>
              </a:rPr>
              <a:t>CONTENCT</a:t>
            </a:r>
          </a:p>
        </p:txBody>
      </p:sp>
      <p:sp>
        <p:nvSpPr>
          <p:cNvPr id="6" name="AutoShape 6"/>
          <p:cNvSpPr/>
          <p:nvPr/>
        </p:nvSpPr>
        <p:spPr>
          <a:xfrm>
            <a:off x="5638202" y="1238250"/>
            <a:ext cx="5117446" cy="5118431"/>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defRPr/>
            </a:pPr>
            <a:r>
              <a:rPr lang="en-US" sz="2400" b="1">
                <a:solidFill>
                  <a:schemeClr val="accent1">
                    <a:alpha val="100000"/>
                  </a:schemeClr>
                </a:solidFill>
                <a:latin typeface="Microsoft Yahei"/>
                <a:ea typeface="Microsoft Yahei"/>
                <a:cs typeface="Microsoft Yahei"/>
              </a:rPr>
              <a:t>引言</a:t>
            </a:r>
            <a:endParaRPr lang="en-US" sz="1100"/>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离婚协议书的主要风险</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风险评估方法</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风险防范措施</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风险应对策略</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案例分析与经验教训</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结论与建议</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01</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805582" y="2081786"/>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805582" y="4037128"/>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6433527" y="1751433"/>
            <a:ext cx="5076825" cy="20288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离婚协议书是夫妻双方在自愿离婚的基础上，就财产分割、子女抚养、债权债务等问题达成的书面协议。</a:t>
            </a:r>
          </a:p>
        </p:txBody>
      </p:sp>
      <p:sp>
        <p:nvSpPr>
          <p:cNvPr id="5" name="TextBox 5"/>
          <p:cNvSpPr txBox="1"/>
          <p:nvPr/>
        </p:nvSpPr>
        <p:spPr>
          <a:xfrm>
            <a:off x="6433527" y="4146638"/>
            <a:ext cx="5076825" cy="1990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离婚协议书在离婚程序中具有重要作用，是法院审理离婚案件的重要依据之一，对于保障双方当事人的合法权益具有重要意义。</a:t>
            </a:r>
          </a:p>
        </p:txBody>
      </p:sp>
      <p:sp>
        <p:nvSpPr>
          <p:cNvPr id="6" name="Freeform 6"/>
          <p:cNvSpPr/>
          <p:nvPr/>
        </p:nvSpPr>
        <p:spPr>
          <a:xfrm>
            <a:off x="1012384" y="2310386"/>
            <a:ext cx="1313497" cy="2082451"/>
          </a:xfrm>
          <a:custGeom>
            <a:rect l="l" t="t" r="r" b="b"/>
            <a:pathLst>
              <a:path w="81" h="128">
                <a:moveTo>
                  <a:pt x="3" y="103"/>
                </a:moveTo>
                <a:cubicBezTo>
                  <a:pt x="10" y="118"/>
                  <a:pt x="24" y="128"/>
                  <a:pt x="41" y="128"/>
                </a:cubicBezTo>
                <a:cubicBezTo>
                  <a:pt x="57" y="128"/>
                  <a:pt x="70" y="118"/>
                  <a:pt x="78" y="104"/>
                </a:cubicBezTo>
                <a:cubicBezTo>
                  <a:pt x="81" y="98"/>
                  <a:pt x="81" y="95"/>
                  <a:pt x="79" y="89"/>
                </a:cubicBezTo>
                <a:cubicBezTo>
                  <a:pt x="46" y="4"/>
                  <a:pt x="46" y="4"/>
                  <a:pt x="46" y="4"/>
                </a:cubicBezTo>
                <a:cubicBezTo>
                  <a:pt x="46" y="2"/>
                  <a:pt x="45" y="1"/>
                  <a:pt x="43" y="0"/>
                </a:cubicBezTo>
                <a:cubicBezTo>
                  <a:pt x="41" y="0"/>
                  <a:pt x="38" y="1"/>
                  <a:pt x="37" y="3"/>
                </a:cubicBezTo>
                <a:cubicBezTo>
                  <a:pt x="37" y="3"/>
                  <a:pt x="37" y="3"/>
                  <a:pt x="37" y="3"/>
                </a:cubicBezTo>
                <a:cubicBezTo>
                  <a:pt x="25" y="37"/>
                  <a:pt x="14" y="56"/>
                  <a:pt x="2" y="89"/>
                </a:cubicBezTo>
                <a:cubicBezTo>
                  <a:pt x="0" y="95"/>
                  <a:pt x="0" y="98"/>
                  <a:pt x="3" y="103"/>
                </a:cubicBezTo>
                <a:close/>
                <a:moveTo>
                  <a:pt x="10" y="96"/>
                </a:moveTo>
                <a:cubicBezTo>
                  <a:pt x="41" y="20"/>
                  <a:pt x="41" y="20"/>
                  <a:pt x="41"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4122011" y="2310386"/>
            <a:ext cx="1313497" cy="2082451"/>
          </a:xfrm>
          <a:custGeom>
            <a:rect l="l" t="t" r="r" b="b"/>
            <a:pathLst>
              <a:path w="81" h="128">
                <a:moveTo>
                  <a:pt x="3" y="103"/>
                </a:moveTo>
                <a:cubicBezTo>
                  <a:pt x="11" y="118"/>
                  <a:pt x="24" y="128"/>
                  <a:pt x="41" y="128"/>
                </a:cubicBezTo>
                <a:cubicBezTo>
                  <a:pt x="57" y="128"/>
                  <a:pt x="71" y="118"/>
                  <a:pt x="78" y="104"/>
                </a:cubicBezTo>
                <a:cubicBezTo>
                  <a:pt x="81" y="98"/>
                  <a:pt x="81" y="95"/>
                  <a:pt x="79" y="89"/>
                </a:cubicBezTo>
                <a:cubicBezTo>
                  <a:pt x="47" y="4"/>
                  <a:pt x="47" y="4"/>
                  <a:pt x="47" y="4"/>
                </a:cubicBezTo>
                <a:cubicBezTo>
                  <a:pt x="46" y="2"/>
                  <a:pt x="45" y="1"/>
                  <a:pt x="43" y="0"/>
                </a:cubicBezTo>
                <a:cubicBezTo>
                  <a:pt x="41" y="0"/>
                  <a:pt x="38" y="1"/>
                  <a:pt x="37" y="3"/>
                </a:cubicBezTo>
                <a:cubicBezTo>
                  <a:pt x="37" y="3"/>
                  <a:pt x="37" y="3"/>
                  <a:pt x="37" y="3"/>
                </a:cubicBezTo>
                <a:cubicBezTo>
                  <a:pt x="26" y="37"/>
                  <a:pt x="14" y="56"/>
                  <a:pt x="2" y="89"/>
                </a:cubicBezTo>
                <a:cubicBezTo>
                  <a:pt x="0" y="95"/>
                  <a:pt x="0" y="98"/>
                  <a:pt x="3" y="103"/>
                </a:cubicBezTo>
                <a:close/>
                <a:moveTo>
                  <a:pt x="10" y="96"/>
                </a:moveTo>
                <a:cubicBezTo>
                  <a:pt x="42" y="20"/>
                  <a:pt x="42" y="20"/>
                  <a:pt x="42"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611221" y="2317815"/>
            <a:ext cx="3266694" cy="115729"/>
          </a:xfrm>
          <a:custGeom>
            <a:rect l="l" t="t" r="r" b="b"/>
            <a:pathLst>
              <a:path w="201" h="7">
                <a:moveTo>
                  <a:pt x="3" y="0"/>
                </a:moveTo>
                <a:cubicBezTo>
                  <a:pt x="198" y="0"/>
                  <a:pt x="198" y="0"/>
                  <a:pt x="198" y="0"/>
                </a:cubicBezTo>
                <a:cubicBezTo>
                  <a:pt x="200" y="0"/>
                  <a:pt x="201" y="2"/>
                  <a:pt x="201" y="4"/>
                </a:cubicBezTo>
                <a:cubicBezTo>
                  <a:pt x="201" y="4"/>
                  <a:pt x="201" y="4"/>
                  <a:pt x="201" y="4"/>
                </a:cubicBezTo>
                <a:cubicBezTo>
                  <a:pt x="201" y="6"/>
                  <a:pt x="200" y="7"/>
                  <a:pt x="198" y="7"/>
                </a:cubicBezTo>
                <a:cubicBezTo>
                  <a:pt x="3" y="7"/>
                  <a:pt x="3" y="7"/>
                  <a:pt x="3" y="7"/>
                </a:cubicBezTo>
                <a:cubicBezTo>
                  <a:pt x="1" y="7"/>
                  <a:pt x="0" y="6"/>
                  <a:pt x="0" y="4"/>
                </a:cubicBezTo>
                <a:cubicBezTo>
                  <a:pt x="0" y="4"/>
                  <a:pt x="0" y="4"/>
                  <a:pt x="0" y="4"/>
                </a:cubicBezTo>
                <a:cubicBezTo>
                  <a:pt x="0" y="2"/>
                  <a:pt x="1" y="0"/>
                  <a:pt x="3"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93891" y="2188466"/>
            <a:ext cx="1701355" cy="3225832"/>
          </a:xfrm>
          <a:custGeom>
            <a:rect l="l" t="t" r="r" b="b"/>
            <a:pathLst>
              <a:path w="105" h="198">
                <a:moveTo>
                  <a:pt x="62" y="176"/>
                </a:moveTo>
                <a:cubicBezTo>
                  <a:pt x="79" y="178"/>
                  <a:pt x="94" y="186"/>
                  <a:pt x="105" y="198"/>
                </a:cubicBezTo>
                <a:cubicBezTo>
                  <a:pt x="0" y="198"/>
                  <a:pt x="0" y="198"/>
                  <a:pt x="0" y="198"/>
                </a:cubicBezTo>
                <a:cubicBezTo>
                  <a:pt x="11" y="186"/>
                  <a:pt x="26" y="178"/>
                  <a:pt x="43" y="176"/>
                </a:cubicBezTo>
                <a:cubicBezTo>
                  <a:pt x="43" y="26"/>
                  <a:pt x="43" y="26"/>
                  <a:pt x="43" y="26"/>
                </a:cubicBezTo>
                <a:cubicBezTo>
                  <a:pt x="40" y="23"/>
                  <a:pt x="38" y="19"/>
                  <a:pt x="38" y="15"/>
                </a:cubicBezTo>
                <a:cubicBezTo>
                  <a:pt x="38" y="7"/>
                  <a:pt x="44" y="0"/>
                  <a:pt x="52" y="0"/>
                </a:cubicBezTo>
                <a:cubicBezTo>
                  <a:pt x="60" y="0"/>
                  <a:pt x="67" y="7"/>
                  <a:pt x="67" y="15"/>
                </a:cubicBezTo>
                <a:cubicBezTo>
                  <a:pt x="67" y="19"/>
                  <a:pt x="65" y="23"/>
                  <a:pt x="62" y="26"/>
                </a:cubicBezTo>
                <a:lnTo>
                  <a:pt x="62" y="17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离婚协议书的定义与作用</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2696" b="12696"/>
          <a:stretch>
            <a:fillRect/>
          </a:stretch>
        </p:blipFill>
        <p:spPr>
          <a:xfrm>
            <a:off x="4821847" y="1611542"/>
            <a:ext cx="6129450" cy="4573004"/>
          </a:xfrm>
          <a:prstGeom prst="rect">
            <a:avLst/>
          </a:prstGeom>
        </p:spPr>
      </p:pic>
      <p:sp>
        <p:nvSpPr>
          <p:cNvPr id="3" name="TextBox 3"/>
          <p:cNvSpPr txBox="1"/>
          <p:nvPr/>
        </p:nvSpPr>
        <p:spPr>
          <a:xfrm>
            <a:off x="539110" y="1455569"/>
            <a:ext cx="4076700" cy="14287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离婚协议书涉及双方当事人的财产、子女等重要利益，如果协议内容存在漏洞或不明确，可能会给双方带来不必要的纠纷和损失。</a:t>
            </a:r>
          </a:p>
        </p:txBody>
      </p:sp>
      <p:sp>
        <p:nvSpPr>
          <p:cNvPr id="4" name="TextBox 4"/>
          <p:cNvSpPr txBox="1"/>
          <p:nvPr/>
        </p:nvSpPr>
        <p:spPr>
          <a:xfrm>
            <a:off x="539110" y="3178907"/>
            <a:ext cx="4076700" cy="14382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对离婚协议书进行风险评估和防范，有助于提前发现和解决潜在问题，确保协议内容的合法、公正和有效性，减少后续纠纷的发生。</a:t>
            </a:r>
          </a:p>
        </p:txBody>
      </p:sp>
      <p:sp>
        <p:nvSpPr>
          <p:cNvPr id="5" name="TextBox 5"/>
          <p:cNvSpPr txBox="1"/>
          <p:nvPr/>
        </p:nvSpPr>
        <p:spPr>
          <a:xfrm>
            <a:off x="539110" y="4746271"/>
            <a:ext cx="4076700" cy="14382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风险评估和防范还可以帮助双方当事人在协商过程中更加理性、全面地考虑问题，避免因为情绪激动或信息不对称等原因做出不利于自己的决策。</a:t>
            </a:r>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风险评估与防范的重要性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02</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离婚协议书的主要风险</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5377" r="5377"/>
          <a:stretch>
            <a:fillRect/>
          </a:stretch>
        </p:blipFill>
        <p:spPr>
          <a:xfrm>
            <a:off x="4793038" y="1852985"/>
            <a:ext cx="6129450" cy="4573004"/>
          </a:xfrm>
          <a:prstGeom prst="rect">
            <a:avLst/>
          </a:prstGeom>
        </p:spPr>
      </p:pic>
      <p:sp>
        <p:nvSpPr>
          <p:cNvPr id="3" name="TextBox 3"/>
          <p:cNvSpPr txBox="1"/>
          <p:nvPr/>
        </p:nvSpPr>
        <p:spPr>
          <a:xfrm>
            <a:off x="539110" y="1852985"/>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财产清单不准确</a:t>
            </a:r>
          </a:p>
        </p:txBody>
      </p:sp>
      <p:sp>
        <p:nvSpPr>
          <p:cNvPr id="4" name="TextBox 4"/>
          <p:cNvSpPr txBox="1"/>
          <p:nvPr/>
        </p:nvSpPr>
        <p:spPr>
          <a:xfrm>
            <a:off x="539110" y="3443352"/>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2">
                    <a:alpha val="100000"/>
                  </a:schemeClr>
                </a:solidFill>
                <a:latin typeface="Microsoft Yahei"/>
                <a:ea typeface="Microsoft Yahei"/>
                <a:cs typeface="Microsoft Yahei"/>
              </a:rPr>
              <a:t>财产估值争议</a:t>
            </a:r>
          </a:p>
        </p:txBody>
      </p:sp>
      <p:sp>
        <p:nvSpPr>
          <p:cNvPr id="5" name="TextBox 5"/>
          <p:cNvSpPr txBox="1"/>
          <p:nvPr/>
        </p:nvSpPr>
        <p:spPr>
          <a:xfrm>
            <a:off x="539110" y="5135911"/>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3">
                    <a:alpha val="100000"/>
                  </a:schemeClr>
                </a:solidFill>
                <a:latin typeface="Microsoft Yahei"/>
                <a:ea typeface="Microsoft Yahei"/>
                <a:cs typeface="Microsoft Yahei"/>
              </a:rPr>
              <a:t>隐藏财产</a:t>
            </a:r>
          </a:p>
        </p:txBody>
      </p:sp>
      <p:sp>
        <p:nvSpPr>
          <p:cNvPr id="6" name="TextBox 6"/>
          <p:cNvSpPr txBox="1"/>
          <p:nvPr/>
        </p:nvSpPr>
        <p:spPr>
          <a:xfrm>
            <a:off x="539110" y="2187220"/>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离婚协议书中涉及的财产清单可能不完整或不准确，导致一方在离婚后才发现某些财产未被分割。</a:t>
            </a:r>
          </a:p>
        </p:txBody>
      </p:sp>
      <p:sp>
        <p:nvSpPr>
          <p:cNvPr id="7" name="TextBox 7"/>
          <p:cNvSpPr txBox="1"/>
          <p:nvPr/>
        </p:nvSpPr>
        <p:spPr>
          <a:xfrm>
            <a:off x="539110" y="3804338"/>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对财产的估值可能存在争议，如房产、车辆、股票等，双方对估值结果不认可。</a:t>
            </a:r>
          </a:p>
        </p:txBody>
      </p:sp>
      <p:sp>
        <p:nvSpPr>
          <p:cNvPr id="8" name="TextBox 8"/>
          <p:cNvSpPr txBox="1"/>
          <p:nvPr/>
        </p:nvSpPr>
        <p:spPr>
          <a:xfrm>
            <a:off x="539110" y="5477922"/>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一方可能故意隐藏财产，使另一方在协议签订时无法知晓，导致财产分割不公。</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财产分割风险</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417731" y="2063687"/>
            <a:ext cx="1240346" cy="962406"/>
            <a:chOff x="2417731" y="2063687"/>
            <a:chExt cx="1240346" cy="962406"/>
          </a:xfrm>
        </p:grpSpPr>
        <p:sp>
          <p:nvSpPr>
            <p:cNvPr id="3" name="Freeform 3"/>
            <p:cNvSpPr/>
            <p:nvPr/>
          </p:nvSpPr>
          <p:spPr>
            <a:xfrm>
              <a:off x="2995231" y="2619756"/>
              <a:ext cx="399288" cy="154495"/>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2417731" y="2063687"/>
              <a:ext cx="1240346" cy="962406"/>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2591991" y="2965418"/>
            <a:ext cx="906780" cy="396240"/>
            <a:chOff x="2591991" y="2965418"/>
            <a:chExt cx="906780" cy="396240"/>
          </a:xfrm>
        </p:grpSpPr>
        <p:sp>
          <p:nvSpPr>
            <p:cNvPr id="6" name="TextBox 6"/>
            <p:cNvSpPr txBox="1"/>
            <p:nvPr/>
          </p:nvSpPr>
          <p:spPr>
            <a:xfrm>
              <a:off x="2591991" y="2965418"/>
              <a:ext cx="9067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800" b="1">
                  <a:solidFill>
                    <a:schemeClr val="accent1">
                      <a:alpha val="100000"/>
                    </a:schemeClr>
                  </a:solidFill>
                  <a:latin typeface="Microsoft Yahei"/>
                  <a:ea typeface="Microsoft Yahei"/>
                  <a:cs typeface="Microsoft Yahei"/>
                </a:rPr>
                <a:t>80%</a:t>
              </a:r>
            </a:p>
          </p:txBody>
        </p:sp>
      </p:grpSp>
      <p:grpSp>
        <p:nvGrpSpPr>
          <p:cNvPr id="7" name="Group 7"/>
          <p:cNvGrpSpPr/>
          <p:nvPr/>
        </p:nvGrpSpPr>
        <p:grpSpPr>
          <a:xfrm>
            <a:off x="8595360" y="2063687"/>
            <a:ext cx="1240346" cy="962406"/>
            <a:chOff x="8595360" y="2063687"/>
            <a:chExt cx="1240346" cy="962406"/>
          </a:xfrm>
        </p:grpSpPr>
        <p:sp>
          <p:nvSpPr>
            <p:cNvPr id="8" name="Freeform 8"/>
            <p:cNvSpPr/>
            <p:nvPr/>
          </p:nvSpPr>
          <p:spPr>
            <a:xfrm>
              <a:off x="9172766" y="2619756"/>
              <a:ext cx="399288" cy="154495"/>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8595360" y="2063687"/>
              <a:ext cx="1240346" cy="962406"/>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8769620" y="2965418"/>
            <a:ext cx="906780" cy="396240"/>
            <a:chOff x="8769620" y="2965418"/>
            <a:chExt cx="906780" cy="396240"/>
          </a:xfrm>
        </p:grpSpPr>
        <p:sp>
          <p:nvSpPr>
            <p:cNvPr id="11" name="TextBox 11"/>
            <p:cNvSpPr txBox="1"/>
            <p:nvPr/>
          </p:nvSpPr>
          <p:spPr>
            <a:xfrm>
              <a:off x="8769620" y="2965418"/>
              <a:ext cx="9067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800" b="1">
                  <a:solidFill>
                    <a:schemeClr val="accent3">
                      <a:alpha val="100000"/>
                    </a:schemeClr>
                  </a:solidFill>
                  <a:latin typeface="Microsoft Yahei"/>
                  <a:ea typeface="Microsoft Yahei"/>
                  <a:cs typeface="Microsoft Yahei"/>
                </a:rPr>
                <a:t>80%</a:t>
              </a:r>
            </a:p>
          </p:txBody>
        </p:sp>
      </p:grpSp>
      <p:grpSp>
        <p:nvGrpSpPr>
          <p:cNvPr id="12" name="Group 12"/>
          <p:cNvGrpSpPr/>
          <p:nvPr/>
        </p:nvGrpSpPr>
        <p:grpSpPr>
          <a:xfrm>
            <a:off x="5258181" y="1559433"/>
            <a:ext cx="1600105" cy="1242060"/>
            <a:chOff x="5258181" y="1559433"/>
            <a:chExt cx="1600105" cy="1242060"/>
          </a:xfrm>
        </p:grpSpPr>
        <p:sp>
          <p:nvSpPr>
            <p:cNvPr id="13" name="Freeform 13"/>
            <p:cNvSpPr/>
            <p:nvPr/>
          </p:nvSpPr>
          <p:spPr>
            <a:xfrm rot="3243678">
              <a:off x="6003131" y="2277046"/>
              <a:ext cx="515112" cy="199454"/>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5258181" y="1559433"/>
              <a:ext cx="1600105" cy="1242060"/>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5481304" y="2723007"/>
            <a:ext cx="1173480" cy="396240"/>
            <a:chOff x="5481304" y="2723007"/>
            <a:chExt cx="1173480" cy="396240"/>
          </a:xfrm>
        </p:grpSpPr>
        <p:sp>
          <p:nvSpPr>
            <p:cNvPr id="16" name="TextBox 16"/>
            <p:cNvSpPr txBox="1"/>
            <p:nvPr/>
          </p:nvSpPr>
          <p:spPr>
            <a:xfrm>
              <a:off x="5481304" y="2723007"/>
              <a:ext cx="11734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800" b="1">
                  <a:solidFill>
                    <a:schemeClr val="accent2">
                      <a:alpha val="100000"/>
                    </a:schemeClr>
                  </a:solidFill>
                  <a:latin typeface="Microsoft Yahei"/>
                  <a:ea typeface="Microsoft Yahei"/>
                  <a:cs typeface="Microsoft Yahei"/>
                </a:rPr>
                <a:t>100%</a:t>
              </a:r>
            </a:p>
          </p:txBody>
        </p:sp>
      </p:grp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抚养权和探视权风险</a:t>
              </a:r>
            </a:p>
          </p:txBody>
        </p:sp>
      </p:grpSp>
      <p:grpSp>
        <p:nvGrpSpPr>
          <p:cNvPr id="39" name="Group 39"/>
          <p:cNvGrpSpPr/>
          <p:nvPr/>
        </p:nvGrpSpPr>
        <p:grpSpPr>
          <a:xfrm>
            <a:off x="1482995" y="3429572"/>
            <a:ext cx="2944273" cy="1699450"/>
            <a:chOff x="1482995" y="3429572"/>
            <a:chExt cx="2944273" cy="1699450"/>
          </a:xfrm>
        </p:grpSpPr>
        <p:sp>
          <p:nvSpPr>
            <p:cNvPr id="40" name="AutoShape 40"/>
            <p:cNvSpPr/>
            <p:nvPr/>
          </p:nvSpPr>
          <p:spPr>
            <a:xfrm>
              <a:off x="1482995" y="3429572"/>
              <a:ext cx="2944273" cy="1699450"/>
            </a:xfrm>
            <a:prstGeom prst="roundRect">
              <a:avLst>
                <a:gd name="adj" fmla="val 19953"/>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1" name="Group 41"/>
          <p:cNvGrpSpPr/>
          <p:nvPr/>
        </p:nvGrpSpPr>
        <p:grpSpPr>
          <a:xfrm>
            <a:off x="4595860" y="3248978"/>
            <a:ext cx="2944273" cy="1880045"/>
            <a:chOff x="4595860" y="3248978"/>
            <a:chExt cx="2944273" cy="1880045"/>
          </a:xfrm>
        </p:grpSpPr>
        <p:sp>
          <p:nvSpPr>
            <p:cNvPr id="42" name="AutoShape 42"/>
            <p:cNvSpPr/>
            <p:nvPr/>
          </p:nvSpPr>
          <p:spPr>
            <a:xfrm>
              <a:off x="4595860" y="3248978"/>
              <a:ext cx="2944273" cy="1880045"/>
            </a:xfrm>
            <a:prstGeom prst="roundRect">
              <a:avLst>
                <a:gd name="adj" fmla="val 19953"/>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3" name="Group 43"/>
          <p:cNvGrpSpPr/>
          <p:nvPr/>
        </p:nvGrpSpPr>
        <p:grpSpPr>
          <a:xfrm>
            <a:off x="7710249" y="3429572"/>
            <a:ext cx="2942844" cy="1699450"/>
            <a:chOff x="7710249" y="3429572"/>
            <a:chExt cx="2942844" cy="1699450"/>
          </a:xfrm>
        </p:grpSpPr>
        <p:sp>
          <p:nvSpPr>
            <p:cNvPr id="44" name="AutoShape 44"/>
            <p:cNvSpPr/>
            <p:nvPr/>
          </p:nvSpPr>
          <p:spPr>
            <a:xfrm>
              <a:off x="7710249" y="3429572"/>
              <a:ext cx="2942844" cy="1699450"/>
            </a:xfrm>
            <a:prstGeom prst="roundRect">
              <a:avLst>
                <a:gd name="adj" fmla="val 19953"/>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45" name="TextBox 45"/>
          <p:cNvSpPr txBox="1"/>
          <p:nvPr/>
        </p:nvSpPr>
        <p:spPr>
          <a:xfrm>
            <a:off x="1645039" y="3909822"/>
            <a:ext cx="2619375" cy="1219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双方对子女的抚养权归属存在争议，无法达成一致意见。</a:t>
            </a:r>
          </a:p>
        </p:txBody>
      </p:sp>
      <p:sp>
        <p:nvSpPr>
          <p:cNvPr id="46" name="TextBox 46"/>
          <p:cNvSpPr txBox="1"/>
          <p:nvPr/>
        </p:nvSpPr>
        <p:spPr>
          <a:xfrm>
            <a:off x="4757904" y="3802476"/>
            <a:ext cx="2619375" cy="1219200"/>
          </a:xfrm>
          <a:prstGeom prst="rect">
            <a:avLst/>
          </a:prstGeom>
        </p:spPr>
        <p:txBody>
          <a:bodyPr vert="horz" wrap="square" lIns="95250" tIns="95250" rIns="47625" bIns="952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协议中虽规定了探视权，但实际执行中可能遇到各种困难，如一方不配合、子女不愿意等。</a:t>
            </a:r>
          </a:p>
        </p:txBody>
      </p:sp>
      <p:sp>
        <p:nvSpPr>
          <p:cNvPr id="47" name="TextBox 47"/>
          <p:cNvSpPr txBox="1"/>
          <p:nvPr/>
        </p:nvSpPr>
        <p:spPr>
          <a:xfrm>
            <a:off x="7828464" y="3909822"/>
            <a:ext cx="2662490" cy="121920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协议中抚养权和探视权的安排可能不利于子女的健康成长和全面发展。</a:t>
            </a:r>
          </a:p>
        </p:txBody>
      </p:sp>
      <p:sp>
        <p:nvSpPr>
          <p:cNvPr id="48" name="TextBox 48"/>
          <p:cNvSpPr txBox="1"/>
          <p:nvPr/>
        </p:nvSpPr>
        <p:spPr>
          <a:xfrm>
            <a:off x="1645039" y="3537011"/>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抚养权争议</a:t>
            </a:r>
          </a:p>
        </p:txBody>
      </p:sp>
      <p:sp>
        <p:nvSpPr>
          <p:cNvPr id="49" name="TextBox 49"/>
          <p:cNvSpPr txBox="1"/>
          <p:nvPr/>
        </p:nvSpPr>
        <p:spPr>
          <a:xfrm>
            <a:off x="4757600" y="3350143"/>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探视权执行难</a:t>
            </a:r>
          </a:p>
        </p:txBody>
      </p:sp>
      <p:sp>
        <p:nvSpPr>
          <p:cNvPr id="50" name="TextBox 50"/>
          <p:cNvSpPr txBox="1"/>
          <p:nvPr/>
        </p:nvSpPr>
        <p:spPr>
          <a:xfrm>
            <a:off x="7871579" y="3537011"/>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子女利益受损</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6376988" y="1678781"/>
            <a:ext cx="1617059" cy="1618488"/>
            <a:chOff x="6376988" y="1678781"/>
            <a:chExt cx="1617059" cy="1618488"/>
          </a:xfrm>
        </p:grpSpPr>
        <p:sp>
          <p:nvSpPr>
            <p:cNvPr id="3" name="Freeform 3"/>
            <p:cNvSpPr/>
            <p:nvPr/>
          </p:nvSpPr>
          <p:spPr>
            <a:xfrm>
              <a:off x="6376988"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7102030" y="2315623"/>
              <a:ext cx="519970" cy="337947"/>
            </a:xfrm>
            <a:custGeom>
              <a:rect l="l" t="t" r="r" b="b"/>
              <a:pathLst>
                <a:path w="21600" h="21600">
                  <a:moveTo>
                    <a:pt x="12281" y="13211"/>
                  </a:moveTo>
                  <a:cubicBezTo>
                    <a:pt x="11747" y="14381"/>
                    <a:pt x="9458" y="18011"/>
                    <a:pt x="9360" y="18165"/>
                  </a:cubicBezTo>
                  <a:cubicBezTo>
                    <a:pt x="9249" y="18377"/>
                    <a:pt x="8939" y="18735"/>
                    <a:pt x="8644" y="18441"/>
                  </a:cubicBezTo>
                  <a:cubicBezTo>
                    <a:pt x="8559" y="18357"/>
                    <a:pt x="8459" y="18187"/>
                    <a:pt x="8459" y="17853"/>
                  </a:cubicBezTo>
                  <a:cubicBezTo>
                    <a:pt x="8459" y="17530"/>
                    <a:pt x="8554" y="17204"/>
                    <a:pt x="8565" y="17168"/>
                  </a:cubicBezTo>
                  <a:lnTo>
                    <a:pt x="9680" y="13369"/>
                  </a:lnTo>
                  <a:cubicBezTo>
                    <a:pt x="9471" y="13239"/>
                    <a:pt x="9111" y="13015"/>
                    <a:pt x="8832" y="12829"/>
                  </a:cubicBezTo>
                  <a:lnTo>
                    <a:pt x="8758" y="12781"/>
                  </a:lnTo>
                  <a:cubicBezTo>
                    <a:pt x="8476" y="12597"/>
                    <a:pt x="8124" y="12367"/>
                    <a:pt x="8124" y="11770"/>
                  </a:cubicBezTo>
                  <a:cubicBezTo>
                    <a:pt x="8124" y="11484"/>
                    <a:pt x="8211" y="11152"/>
                    <a:pt x="8393" y="10758"/>
                  </a:cubicBezTo>
                  <a:cubicBezTo>
                    <a:pt x="8927" y="9588"/>
                    <a:pt x="11216" y="5958"/>
                    <a:pt x="11314" y="5804"/>
                  </a:cubicBezTo>
                  <a:cubicBezTo>
                    <a:pt x="11426" y="5592"/>
                    <a:pt x="11735" y="5234"/>
                    <a:pt x="12030" y="5528"/>
                  </a:cubicBezTo>
                  <a:cubicBezTo>
                    <a:pt x="12115" y="5612"/>
                    <a:pt x="12215" y="5782"/>
                    <a:pt x="12215" y="6116"/>
                  </a:cubicBezTo>
                  <a:cubicBezTo>
                    <a:pt x="12215" y="6438"/>
                    <a:pt x="12120" y="6765"/>
                    <a:pt x="12110" y="6801"/>
                  </a:cubicBezTo>
                  <a:lnTo>
                    <a:pt x="10992" y="10600"/>
                  </a:lnTo>
                  <a:cubicBezTo>
                    <a:pt x="11203" y="10730"/>
                    <a:pt x="11563" y="10954"/>
                    <a:pt x="11842" y="11140"/>
                  </a:cubicBezTo>
                  <a:lnTo>
                    <a:pt x="11916" y="11188"/>
                  </a:lnTo>
                  <a:cubicBezTo>
                    <a:pt x="12198" y="11372"/>
                    <a:pt x="12550" y="11602"/>
                    <a:pt x="12550" y="12201"/>
                  </a:cubicBezTo>
                  <a:cubicBezTo>
                    <a:pt x="12550" y="12485"/>
                    <a:pt x="12462" y="12817"/>
                    <a:pt x="12281" y="13211"/>
                  </a:cubicBezTo>
                  <a:close/>
                  <a:moveTo>
                    <a:pt x="16430" y="6048"/>
                  </a:moveTo>
                  <a:cubicBezTo>
                    <a:pt x="16132" y="6048"/>
                    <a:pt x="15840" y="6088"/>
                    <a:pt x="15557" y="6162"/>
                  </a:cubicBezTo>
                  <a:cubicBezTo>
                    <a:pt x="14848" y="2597"/>
                    <a:pt x="12653" y="0"/>
                    <a:pt x="10054" y="0"/>
                  </a:cubicBezTo>
                  <a:cubicBezTo>
                    <a:pt x="6881" y="0"/>
                    <a:pt x="4310" y="3869"/>
                    <a:pt x="4310" y="8641"/>
                  </a:cubicBezTo>
                  <a:cubicBezTo>
                    <a:pt x="4310" y="9067"/>
                    <a:pt x="4330" y="9486"/>
                    <a:pt x="4369" y="9896"/>
                  </a:cubicBezTo>
                  <a:cubicBezTo>
                    <a:pt x="4217" y="9868"/>
                    <a:pt x="4064" y="9850"/>
                    <a:pt x="3906" y="9850"/>
                  </a:cubicBezTo>
                  <a:cubicBezTo>
                    <a:pt x="1749" y="9850"/>
                    <a:pt x="0" y="12481"/>
                    <a:pt x="0" y="15726"/>
                  </a:cubicBezTo>
                  <a:cubicBezTo>
                    <a:pt x="0" y="18969"/>
                    <a:pt x="1749" y="21600"/>
                    <a:pt x="3906" y="21600"/>
                  </a:cubicBezTo>
                  <a:lnTo>
                    <a:pt x="16430" y="21600"/>
                  </a:lnTo>
                  <a:cubicBezTo>
                    <a:pt x="19285" y="21600"/>
                    <a:pt x="21600" y="18119"/>
                    <a:pt x="21600" y="13823"/>
                  </a:cubicBezTo>
                  <a:cubicBezTo>
                    <a:pt x="21600" y="9530"/>
                    <a:pt x="19285" y="6048"/>
                    <a:pt x="16430" y="6048"/>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3672114" y="2961703"/>
            <a:ext cx="1188615" cy="782652"/>
            <a:chOff x="3672114" y="2961703"/>
            <a:chExt cx="1188615" cy="782652"/>
          </a:xfrm>
        </p:grpSpPr>
        <p:cxnSp>
          <p:nvCxnSpPr>
            <p:cNvPr id="6" name="Connector 6"/>
            <p:cNvCxnSpPr/>
            <p:nvPr/>
          </p:nvCxnSpPr>
          <p:spPr>
            <a:xfrm flipH="1">
              <a:off x="4412712" y="2961703"/>
              <a:ext cx="448017" cy="773517"/>
            </a:xfrm>
            <a:prstGeom prst="line">
              <a:avLst/>
            </a:prstGeom>
            <a:ln w="12700">
              <a:solidFill>
                <a:schemeClr val="lt1">
                  <a:lumMod val="65000"/>
                </a:schemeClr>
              </a:solidFill>
              <a:prstDash val="solid"/>
              <a:headEnd type="none"/>
              <a:tailEnd type="none"/>
            </a:ln>
          </p:spPr>
          <p:style>
            <a:lnRef idx="0">
              <a:schemeClr val="lt1"/>
            </a:lnRef>
            <a:fillRef idx="1">
              <a:schemeClr val="lt1"/>
            </a:fillRef>
            <a:effectRef idx="0">
              <a:schemeClr val="lt1"/>
            </a:effectRef>
            <a:fontRef idx="minor">
              <a:schemeClr val="lt1"/>
            </a:fontRef>
          </p:style>
        </p:cxnSp>
        <p:cxnSp>
          <p:nvCxnSpPr>
            <p:cNvPr id="7" name="Connector 7"/>
            <p:cNvCxnSpPr/>
            <p:nvPr/>
          </p:nvCxnSpPr>
          <p:spPr>
            <a:xfrm flipH="1">
              <a:off x="3672114" y="3744355"/>
              <a:ext cx="740598" cy="0"/>
            </a:xfrm>
            <a:prstGeom prst="line">
              <a:avLst/>
            </a:prstGeom>
            <a:ln w="12700">
              <a:solidFill>
                <a:schemeClr val="lt1">
                  <a:lumMod val="65000"/>
                </a:schemeClr>
              </a:solidFill>
              <a:prstDash val="solid"/>
              <a:headEnd type="none"/>
              <a:tailEnd type="oval"/>
            </a:ln>
          </p:spPr>
          <p:style>
            <a:lnRef idx="0">
              <a:schemeClr val="lt1"/>
            </a:lnRef>
            <a:fillRef idx="1">
              <a:schemeClr val="lt1"/>
            </a:fillRef>
            <a:effectRef idx="0">
              <a:schemeClr val="lt1"/>
            </a:effectRef>
            <a:fontRef idx="minor">
              <a:schemeClr val="lt1"/>
            </a:fontRef>
          </p:style>
        </p:cxnSp>
      </p:grpSp>
      <p:grpSp>
        <p:nvGrpSpPr>
          <p:cNvPr id="8" name="Group 8"/>
          <p:cNvGrpSpPr/>
          <p:nvPr/>
        </p:nvGrpSpPr>
        <p:grpSpPr>
          <a:xfrm>
            <a:off x="3672114" y="2961703"/>
            <a:ext cx="1188615" cy="782652"/>
            <a:chOff x="3672114" y="2961703"/>
            <a:chExt cx="1188615" cy="782652"/>
          </a:xfrm>
        </p:grpSpPr>
        <p:cxnSp>
          <p:nvCxnSpPr>
            <p:cNvPr id="9" name="Connector 9"/>
            <p:cNvCxnSpPr/>
            <p:nvPr/>
          </p:nvCxnSpPr>
          <p:spPr>
            <a:xfrm flipH="1">
              <a:off x="4411797" y="2961703"/>
              <a:ext cx="448932" cy="773621"/>
            </a:xfrm>
            <a:prstGeom prst="line">
              <a:avLst/>
            </a:prstGeom>
            <a:ln w="12700">
              <a:solidFill>
                <a:schemeClr val="lt1">
                  <a:lumMod val="65000"/>
                </a:schemeClr>
              </a:solidFill>
              <a:prstDash val="solid"/>
              <a:headEnd type="none"/>
              <a:tailEnd type="none"/>
            </a:ln>
          </p:spPr>
          <p:style>
            <a:lnRef idx="0">
              <a:schemeClr val="lt1"/>
            </a:lnRef>
            <a:fillRef idx="1">
              <a:schemeClr val="lt1"/>
            </a:fillRef>
            <a:effectRef idx="0">
              <a:schemeClr val="lt1"/>
            </a:effectRef>
            <a:fontRef idx="minor">
              <a:schemeClr val="lt1"/>
            </a:fontRef>
          </p:style>
        </p:cxnSp>
        <p:cxnSp>
          <p:nvCxnSpPr>
            <p:cNvPr id="10" name="Connector 10"/>
            <p:cNvCxnSpPr/>
            <p:nvPr/>
          </p:nvCxnSpPr>
          <p:spPr>
            <a:xfrm flipH="1">
              <a:off x="3672114" y="3744355"/>
              <a:ext cx="739683" cy="0"/>
            </a:xfrm>
            <a:prstGeom prst="line">
              <a:avLst/>
            </a:prstGeom>
            <a:ln w="12700">
              <a:solidFill>
                <a:schemeClr val="lt1">
                  <a:lumMod val="65000"/>
                </a:schemeClr>
              </a:solidFill>
              <a:prstDash val="solid"/>
              <a:headEnd type="none"/>
              <a:tailEnd type="oval"/>
            </a:ln>
          </p:spPr>
          <p:style>
            <a:lnRef idx="0">
              <a:schemeClr val="lt1"/>
            </a:lnRef>
            <a:fillRef idx="1">
              <a:schemeClr val="lt1"/>
            </a:fillRef>
            <a:effectRef idx="0">
              <a:schemeClr val="lt1"/>
            </a:effectRef>
            <a:fontRef idx="minor">
              <a:schemeClr val="lt1"/>
            </a:fontRef>
          </p:style>
        </p:cxnSp>
      </p:grpSp>
      <p:grpSp>
        <p:nvGrpSpPr>
          <p:cNvPr id="11" name="Group 11"/>
          <p:cNvGrpSpPr/>
          <p:nvPr/>
        </p:nvGrpSpPr>
        <p:grpSpPr>
          <a:xfrm>
            <a:off x="3672114" y="2961703"/>
            <a:ext cx="1188615" cy="782652"/>
            <a:chOff x="3672114" y="2961703"/>
            <a:chExt cx="1188615" cy="782652"/>
          </a:xfrm>
        </p:grpSpPr>
        <p:cxnSp>
          <p:nvCxnSpPr>
            <p:cNvPr id="12" name="Connector 12"/>
            <p:cNvCxnSpPr/>
            <p:nvPr/>
          </p:nvCxnSpPr>
          <p:spPr>
            <a:xfrm flipH="1">
              <a:off x="4411561" y="2961703"/>
              <a:ext cx="449168" cy="773517"/>
            </a:xfrm>
            <a:prstGeom prst="line">
              <a:avLst/>
            </a:prstGeom>
            <a:ln w="1270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13" name="Connector 13"/>
            <p:cNvCxnSpPr/>
            <p:nvPr/>
          </p:nvCxnSpPr>
          <p:spPr>
            <a:xfrm flipH="1">
              <a:off x="3672114" y="3744355"/>
              <a:ext cx="739447" cy="0"/>
            </a:xfrm>
            <a:prstGeom prst="line">
              <a:avLst/>
            </a:prstGeom>
            <a:ln w="12700">
              <a:solidFill>
                <a:schemeClr val="dk1"/>
              </a:solidFill>
              <a:prstDash val="solid"/>
              <a:headEnd type="none"/>
              <a:tailEnd type="oval"/>
            </a:ln>
          </p:spPr>
          <p:style>
            <a:lnRef idx="0">
              <a:schemeClr val="dk1"/>
            </a:lnRef>
            <a:fillRef idx="1">
              <a:schemeClr val="dk1"/>
            </a:fillRef>
            <a:effectRef idx="0">
              <a:schemeClr val="dk1"/>
            </a:effectRef>
            <a:fontRef idx="minor">
              <a:schemeClr val="lt1"/>
            </a:fontRef>
          </p:style>
        </p:cxnSp>
      </p:grpSp>
      <p:grpSp>
        <p:nvGrpSpPr>
          <p:cNvPr id="14" name="Group 14"/>
          <p:cNvGrpSpPr/>
          <p:nvPr/>
        </p:nvGrpSpPr>
        <p:grpSpPr>
          <a:xfrm>
            <a:off x="5631466" y="4068128"/>
            <a:ext cx="957358" cy="688848"/>
            <a:chOff x="5631466" y="4068128"/>
            <a:chExt cx="957358" cy="688848"/>
          </a:xfrm>
        </p:grpSpPr>
        <p:sp>
          <p:nvSpPr>
            <p:cNvPr id="15" name="AutoShape 15"/>
            <p:cNvSpPr/>
            <p:nvPr/>
          </p:nvSpPr>
          <p:spPr>
            <a:xfrm>
              <a:off x="5631466" y="4068699"/>
              <a:ext cx="957358" cy="68789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110192" y="4068128"/>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5631466" y="4819555"/>
            <a:ext cx="957358" cy="688848"/>
            <a:chOff x="5631466" y="4819555"/>
            <a:chExt cx="957358" cy="688848"/>
          </a:xfrm>
        </p:grpSpPr>
        <p:sp>
          <p:nvSpPr>
            <p:cNvPr id="18" name="AutoShape 18"/>
            <p:cNvSpPr/>
            <p:nvPr/>
          </p:nvSpPr>
          <p:spPr>
            <a:xfrm>
              <a:off x="5631466" y="4819840"/>
              <a:ext cx="957358" cy="687896"/>
            </a:xfrm>
            <a:prstGeom prst="rect">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110192" y="4819555"/>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 name="Group 20"/>
          <p:cNvGrpSpPr/>
          <p:nvPr/>
        </p:nvGrpSpPr>
        <p:grpSpPr>
          <a:xfrm>
            <a:off x="5631466" y="5567458"/>
            <a:ext cx="957358" cy="480727"/>
            <a:chOff x="5631466" y="5567458"/>
            <a:chExt cx="957358" cy="480727"/>
          </a:xfrm>
        </p:grpSpPr>
        <p:sp>
          <p:nvSpPr>
            <p:cNvPr id="21" name="Freeform 21"/>
            <p:cNvSpPr/>
            <p:nvPr/>
          </p:nvSpPr>
          <p:spPr>
            <a:xfrm>
              <a:off x="5631466" y="5567458"/>
              <a:ext cx="957358" cy="480727"/>
            </a:xfrm>
            <a:custGeom>
              <a:rect l="l" t="t" r="r" b="b"/>
              <a:pathLst>
                <a:path w="520" h="261">
                  <a:moveTo>
                    <a:pt x="260" y="261"/>
                  </a:moveTo>
                  <a:lnTo>
                    <a:pt x="0" y="0"/>
                  </a:lnTo>
                  <a:lnTo>
                    <a:pt x="520" y="0"/>
                  </a:lnTo>
                  <a:lnTo>
                    <a:pt x="260" y="261"/>
                  </a:lnTo>
                  <a:close/>
                </a:path>
              </a:pathLst>
            </a:custGeom>
            <a:solidFill>
              <a:srgbClr val="ECAE7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5970270" y="5904452"/>
              <a:ext cx="279844" cy="143637"/>
            </a:xfrm>
            <a:custGeom>
              <a:rect l="l" t="t" r="r" b="b"/>
              <a:pathLst>
                <a:path w="152" h="78">
                  <a:moveTo>
                    <a:pt x="76" y="78"/>
                  </a:moveTo>
                  <a:lnTo>
                    <a:pt x="152" y="0"/>
                  </a:lnTo>
                  <a:lnTo>
                    <a:pt x="0" y="0"/>
                  </a:lnTo>
                  <a:lnTo>
                    <a:pt x="76" y="78"/>
                  </a:lnTo>
                  <a:close/>
                </a:path>
              </a:pathLst>
            </a:custGeom>
            <a:solidFill>
              <a:srgbClr val="3333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6110192" y="5567458"/>
              <a:ext cx="478631" cy="480727"/>
            </a:xfrm>
            <a:custGeom>
              <a:rect l="l" t="t" r="r" b="b"/>
              <a:pathLst>
                <a:path w="260" h="261">
                  <a:moveTo>
                    <a:pt x="0" y="261"/>
                  </a:moveTo>
                  <a:lnTo>
                    <a:pt x="260" y="0"/>
                  </a:lnTo>
                  <a:lnTo>
                    <a:pt x="0" y="0"/>
                  </a:lnTo>
                  <a:lnTo>
                    <a:pt x="0" y="261"/>
                  </a:lnTo>
                  <a:close/>
                </a:path>
              </a:pathLst>
            </a:cu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 name="Group 24"/>
          <p:cNvGrpSpPr/>
          <p:nvPr/>
        </p:nvGrpSpPr>
        <p:grpSpPr>
          <a:xfrm>
            <a:off x="5631466" y="3308604"/>
            <a:ext cx="957358" cy="689419"/>
            <a:chOff x="5631466" y="3308604"/>
            <a:chExt cx="957358" cy="689419"/>
          </a:xfrm>
        </p:grpSpPr>
        <p:sp>
          <p:nvSpPr>
            <p:cNvPr id="25" name="AutoShape 25"/>
            <p:cNvSpPr/>
            <p:nvPr/>
          </p:nvSpPr>
          <p:spPr>
            <a:xfrm>
              <a:off x="5631466" y="3308604"/>
              <a:ext cx="957358" cy="68941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110192" y="3308604"/>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 name="Group 27"/>
          <p:cNvGrpSpPr/>
          <p:nvPr/>
        </p:nvGrpSpPr>
        <p:grpSpPr>
          <a:xfrm>
            <a:off x="4186047" y="1678781"/>
            <a:ext cx="1617059" cy="1618488"/>
            <a:chOff x="4186047" y="1678781"/>
            <a:chExt cx="1617059" cy="1618488"/>
          </a:xfrm>
        </p:grpSpPr>
        <p:sp>
          <p:nvSpPr>
            <p:cNvPr id="28" name="Freeform 28"/>
            <p:cNvSpPr/>
            <p:nvPr/>
          </p:nvSpPr>
          <p:spPr>
            <a:xfrm>
              <a:off x="4186047"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4582096" y="2292477"/>
              <a:ext cx="535496" cy="428339"/>
            </a:xfrm>
            <a:custGeom>
              <a:rect l="l" t="t" r="r" b="b"/>
              <a:pathLst>
                <a:path w="21600" h="21600">
                  <a:moveTo>
                    <a:pt x="18143" y="10800"/>
                  </a:moveTo>
                  <a:cubicBezTo>
                    <a:pt x="17065" y="10800"/>
                    <a:pt x="16800" y="11898"/>
                    <a:pt x="16709" y="12419"/>
                  </a:cubicBezTo>
                  <a:cubicBezTo>
                    <a:pt x="16115" y="15817"/>
                    <a:pt x="13696" y="18359"/>
                    <a:pt x="10800" y="18359"/>
                  </a:cubicBezTo>
                  <a:cubicBezTo>
                    <a:pt x="9130" y="18359"/>
                    <a:pt x="7618" y="17514"/>
                    <a:pt x="6524" y="16146"/>
                  </a:cubicBezTo>
                  <a:cubicBezTo>
                    <a:pt x="6018" y="15513"/>
                    <a:pt x="5198" y="15513"/>
                    <a:pt x="4691" y="16146"/>
                  </a:cubicBezTo>
                  <a:cubicBezTo>
                    <a:pt x="4185" y="16779"/>
                    <a:pt x="4185" y="17804"/>
                    <a:pt x="4691" y="18437"/>
                  </a:cubicBezTo>
                  <a:cubicBezTo>
                    <a:pt x="6255" y="20391"/>
                    <a:pt x="8415" y="21600"/>
                    <a:pt x="10800" y="21600"/>
                  </a:cubicBezTo>
                  <a:cubicBezTo>
                    <a:pt x="14669" y="21600"/>
                    <a:pt x="17943" y="18421"/>
                    <a:pt x="19043" y="14039"/>
                  </a:cubicBezTo>
                  <a:lnTo>
                    <a:pt x="21600" y="14039"/>
                  </a:lnTo>
                  <a:lnTo>
                    <a:pt x="21600" y="10800"/>
                  </a:lnTo>
                  <a:cubicBezTo>
                    <a:pt x="21600" y="10800"/>
                    <a:pt x="18143" y="10800"/>
                    <a:pt x="18143" y="10800"/>
                  </a:cubicBezTo>
                  <a:close/>
                  <a:moveTo>
                    <a:pt x="4891" y="9180"/>
                  </a:moveTo>
                  <a:cubicBezTo>
                    <a:pt x="5484" y="5783"/>
                    <a:pt x="7904" y="3240"/>
                    <a:pt x="10800" y="3240"/>
                  </a:cubicBezTo>
                  <a:cubicBezTo>
                    <a:pt x="12470" y="3240"/>
                    <a:pt x="13982" y="4086"/>
                    <a:pt x="15076" y="5454"/>
                  </a:cubicBezTo>
                  <a:cubicBezTo>
                    <a:pt x="15582" y="6086"/>
                    <a:pt x="16404" y="6086"/>
                    <a:pt x="16909" y="5454"/>
                  </a:cubicBezTo>
                  <a:cubicBezTo>
                    <a:pt x="17415" y="4821"/>
                    <a:pt x="17415" y="3796"/>
                    <a:pt x="16909" y="3163"/>
                  </a:cubicBezTo>
                  <a:cubicBezTo>
                    <a:pt x="15346" y="1209"/>
                    <a:pt x="13186" y="0"/>
                    <a:pt x="10800" y="0"/>
                  </a:cubicBezTo>
                  <a:cubicBezTo>
                    <a:pt x="6931" y="0"/>
                    <a:pt x="3658" y="3178"/>
                    <a:pt x="2557" y="7560"/>
                  </a:cubicBezTo>
                  <a:lnTo>
                    <a:pt x="0" y="7560"/>
                  </a:lnTo>
                  <a:lnTo>
                    <a:pt x="0" y="10800"/>
                  </a:lnTo>
                  <a:lnTo>
                    <a:pt x="3457" y="10800"/>
                  </a:lnTo>
                  <a:cubicBezTo>
                    <a:pt x="4535" y="10800"/>
                    <a:pt x="4800" y="9702"/>
                    <a:pt x="4891" y="9180"/>
                  </a:cubicBezTo>
                  <a:close/>
                  <a:moveTo>
                    <a:pt x="7343" y="10800"/>
                  </a:moveTo>
                  <a:cubicBezTo>
                    <a:pt x="7343" y="13185"/>
                    <a:pt x="8891" y="15120"/>
                    <a:pt x="10800" y="15120"/>
                  </a:cubicBezTo>
                  <a:cubicBezTo>
                    <a:pt x="12709" y="15120"/>
                    <a:pt x="14255" y="13185"/>
                    <a:pt x="14255" y="10800"/>
                  </a:cubicBezTo>
                  <a:cubicBezTo>
                    <a:pt x="14255" y="8415"/>
                    <a:pt x="12709" y="6480"/>
                    <a:pt x="10800" y="6480"/>
                  </a:cubicBezTo>
                  <a:cubicBezTo>
                    <a:pt x="8891" y="6480"/>
                    <a:pt x="7343" y="8415"/>
                    <a:pt x="7343" y="1080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 name="Group 30"/>
          <p:cNvGrpSpPr/>
          <p:nvPr/>
        </p:nvGrpSpPr>
        <p:grpSpPr>
          <a:xfrm>
            <a:off x="5278469" y="1678781"/>
            <a:ext cx="1617059" cy="1618488"/>
            <a:chOff x="5278469" y="1678781"/>
            <a:chExt cx="1617059" cy="1618488"/>
          </a:xfrm>
        </p:grpSpPr>
        <p:sp>
          <p:nvSpPr>
            <p:cNvPr id="31" name="Freeform 31"/>
            <p:cNvSpPr/>
            <p:nvPr/>
          </p:nvSpPr>
          <p:spPr>
            <a:xfrm>
              <a:off x="5278469"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5861590" y="2325624"/>
              <a:ext cx="490728" cy="405384"/>
            </a:xfrm>
            <a:custGeom>
              <a:rect l="l" t="t" r="r" b="b"/>
              <a:pathLst>
                <a:path w="107" h="88">
                  <a:moveTo>
                    <a:pt x="83" y="63"/>
                  </a:moveTo>
                  <a:cubicBezTo>
                    <a:pt x="97" y="47"/>
                    <a:pt x="97" y="23"/>
                    <a:pt x="83" y="7"/>
                  </a:cubicBezTo>
                  <a:cubicBezTo>
                    <a:pt x="82" y="6"/>
                    <a:pt x="82" y="4"/>
                    <a:pt x="83" y="3"/>
                  </a:cubicBezTo>
                  <a:cubicBezTo>
                    <a:pt x="85" y="0"/>
                    <a:pt x="85" y="0"/>
                    <a:pt x="85" y="0"/>
                  </a:cubicBezTo>
                  <a:cubicBezTo>
                    <a:pt x="86" y="0"/>
                    <a:pt x="86" y="0"/>
                    <a:pt x="87" y="0"/>
                  </a:cubicBezTo>
                  <a:cubicBezTo>
                    <a:pt x="88" y="0"/>
                    <a:pt x="89" y="0"/>
                    <a:pt x="89" y="0"/>
                  </a:cubicBezTo>
                  <a:cubicBezTo>
                    <a:pt x="107" y="20"/>
                    <a:pt x="107" y="50"/>
                    <a:pt x="89" y="69"/>
                  </a:cubicBezTo>
                  <a:cubicBezTo>
                    <a:pt x="89" y="70"/>
                    <a:pt x="88" y="70"/>
                    <a:pt x="87" y="70"/>
                  </a:cubicBezTo>
                  <a:cubicBezTo>
                    <a:pt x="86" y="70"/>
                    <a:pt x="86" y="70"/>
                    <a:pt x="85" y="69"/>
                  </a:cubicBezTo>
                  <a:cubicBezTo>
                    <a:pt x="83" y="67"/>
                    <a:pt x="83" y="67"/>
                    <a:pt x="83" y="67"/>
                  </a:cubicBezTo>
                  <a:cubicBezTo>
                    <a:pt x="82" y="65"/>
                    <a:pt x="82" y="64"/>
                    <a:pt x="83" y="63"/>
                  </a:cubicBezTo>
                  <a:close/>
                  <a:moveTo>
                    <a:pt x="24" y="63"/>
                  </a:moveTo>
                  <a:cubicBezTo>
                    <a:pt x="10" y="47"/>
                    <a:pt x="10" y="23"/>
                    <a:pt x="24" y="7"/>
                  </a:cubicBezTo>
                  <a:cubicBezTo>
                    <a:pt x="25" y="6"/>
                    <a:pt x="25" y="4"/>
                    <a:pt x="24" y="3"/>
                  </a:cubicBezTo>
                  <a:cubicBezTo>
                    <a:pt x="22" y="0"/>
                    <a:pt x="22" y="0"/>
                    <a:pt x="22" y="0"/>
                  </a:cubicBezTo>
                  <a:cubicBezTo>
                    <a:pt x="21" y="0"/>
                    <a:pt x="21" y="0"/>
                    <a:pt x="20" y="0"/>
                  </a:cubicBezTo>
                  <a:cubicBezTo>
                    <a:pt x="19" y="0"/>
                    <a:pt x="18" y="0"/>
                    <a:pt x="18" y="0"/>
                  </a:cubicBezTo>
                  <a:cubicBezTo>
                    <a:pt x="0" y="20"/>
                    <a:pt x="0" y="50"/>
                    <a:pt x="18" y="69"/>
                  </a:cubicBezTo>
                  <a:cubicBezTo>
                    <a:pt x="18" y="70"/>
                    <a:pt x="19" y="70"/>
                    <a:pt x="20" y="70"/>
                  </a:cubicBezTo>
                  <a:cubicBezTo>
                    <a:pt x="21" y="70"/>
                    <a:pt x="21" y="70"/>
                    <a:pt x="22" y="69"/>
                  </a:cubicBezTo>
                  <a:cubicBezTo>
                    <a:pt x="24" y="67"/>
                    <a:pt x="24" y="67"/>
                    <a:pt x="24" y="67"/>
                  </a:cubicBezTo>
                  <a:cubicBezTo>
                    <a:pt x="25" y="65"/>
                    <a:pt x="25" y="64"/>
                    <a:pt x="24" y="63"/>
                  </a:cubicBezTo>
                  <a:close/>
                  <a:moveTo>
                    <a:pt x="36" y="51"/>
                  </a:moveTo>
                  <a:cubicBezTo>
                    <a:pt x="37" y="53"/>
                    <a:pt x="37" y="54"/>
                    <a:pt x="36" y="55"/>
                  </a:cubicBezTo>
                  <a:cubicBezTo>
                    <a:pt x="33" y="58"/>
                    <a:pt x="33" y="58"/>
                    <a:pt x="33" y="58"/>
                  </a:cubicBezTo>
                  <a:cubicBezTo>
                    <a:pt x="33" y="58"/>
                    <a:pt x="32" y="59"/>
                    <a:pt x="31" y="59"/>
                  </a:cubicBezTo>
                  <a:cubicBezTo>
                    <a:pt x="30" y="58"/>
                    <a:pt x="30" y="58"/>
                    <a:pt x="29" y="58"/>
                  </a:cubicBezTo>
                  <a:cubicBezTo>
                    <a:pt x="18" y="44"/>
                    <a:pt x="18" y="25"/>
                    <a:pt x="29" y="12"/>
                  </a:cubicBezTo>
                  <a:cubicBezTo>
                    <a:pt x="30" y="11"/>
                    <a:pt x="30" y="11"/>
                    <a:pt x="31" y="11"/>
                  </a:cubicBezTo>
                  <a:cubicBezTo>
                    <a:pt x="32" y="11"/>
                    <a:pt x="33" y="11"/>
                    <a:pt x="33" y="12"/>
                  </a:cubicBezTo>
                  <a:cubicBezTo>
                    <a:pt x="36" y="14"/>
                    <a:pt x="36" y="14"/>
                    <a:pt x="36" y="14"/>
                  </a:cubicBezTo>
                  <a:cubicBezTo>
                    <a:pt x="37" y="15"/>
                    <a:pt x="37" y="17"/>
                    <a:pt x="36" y="18"/>
                  </a:cubicBezTo>
                  <a:cubicBezTo>
                    <a:pt x="28" y="28"/>
                    <a:pt x="28" y="42"/>
                    <a:pt x="36" y="51"/>
                  </a:cubicBezTo>
                  <a:close/>
                  <a:moveTo>
                    <a:pt x="61" y="80"/>
                  </a:moveTo>
                  <a:cubicBezTo>
                    <a:pt x="61" y="84"/>
                    <a:pt x="58" y="88"/>
                    <a:pt x="54" y="88"/>
                  </a:cubicBezTo>
                  <a:cubicBezTo>
                    <a:pt x="49" y="88"/>
                    <a:pt x="46" y="84"/>
                    <a:pt x="46" y="80"/>
                  </a:cubicBezTo>
                  <a:cubicBezTo>
                    <a:pt x="46" y="60"/>
                    <a:pt x="46" y="44"/>
                    <a:pt x="46" y="24"/>
                  </a:cubicBezTo>
                  <a:cubicBezTo>
                    <a:pt x="46" y="19"/>
                    <a:pt x="49" y="16"/>
                    <a:pt x="54" y="16"/>
                  </a:cubicBezTo>
                  <a:cubicBezTo>
                    <a:pt x="58" y="16"/>
                    <a:pt x="61" y="19"/>
                    <a:pt x="61" y="24"/>
                  </a:cubicBezTo>
                  <a:cubicBezTo>
                    <a:pt x="61" y="44"/>
                    <a:pt x="61" y="60"/>
                    <a:pt x="61" y="80"/>
                  </a:cubicBezTo>
                  <a:close/>
                  <a:moveTo>
                    <a:pt x="71" y="51"/>
                  </a:moveTo>
                  <a:cubicBezTo>
                    <a:pt x="70" y="53"/>
                    <a:pt x="70" y="54"/>
                    <a:pt x="71" y="55"/>
                  </a:cubicBezTo>
                  <a:cubicBezTo>
                    <a:pt x="74" y="58"/>
                    <a:pt x="74" y="58"/>
                    <a:pt x="74" y="58"/>
                  </a:cubicBezTo>
                  <a:cubicBezTo>
                    <a:pt x="74" y="58"/>
                    <a:pt x="75" y="59"/>
                    <a:pt x="76" y="59"/>
                  </a:cubicBezTo>
                  <a:cubicBezTo>
                    <a:pt x="77" y="58"/>
                    <a:pt x="77" y="58"/>
                    <a:pt x="78" y="58"/>
                  </a:cubicBezTo>
                  <a:cubicBezTo>
                    <a:pt x="89" y="44"/>
                    <a:pt x="89" y="25"/>
                    <a:pt x="78" y="12"/>
                  </a:cubicBezTo>
                  <a:cubicBezTo>
                    <a:pt x="77" y="11"/>
                    <a:pt x="77" y="11"/>
                    <a:pt x="76" y="11"/>
                  </a:cubicBezTo>
                  <a:cubicBezTo>
                    <a:pt x="75" y="11"/>
                    <a:pt x="74" y="11"/>
                    <a:pt x="74" y="12"/>
                  </a:cubicBezTo>
                  <a:cubicBezTo>
                    <a:pt x="71" y="14"/>
                    <a:pt x="71" y="14"/>
                    <a:pt x="71" y="14"/>
                  </a:cubicBezTo>
                  <a:cubicBezTo>
                    <a:pt x="70" y="15"/>
                    <a:pt x="70" y="17"/>
                    <a:pt x="71" y="18"/>
                  </a:cubicBezTo>
                  <a:cubicBezTo>
                    <a:pt x="79" y="28"/>
                    <a:pt x="79" y="42"/>
                    <a:pt x="71" y="5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 name="Group 33"/>
          <p:cNvGrpSpPr/>
          <p:nvPr/>
        </p:nvGrpSpPr>
        <p:grpSpPr>
          <a:xfrm>
            <a:off x="6501829" y="3141178"/>
            <a:ext cx="1550007" cy="856845"/>
            <a:chOff x="6501829" y="3141178"/>
            <a:chExt cx="1550007" cy="856845"/>
          </a:xfrm>
        </p:grpSpPr>
        <p:cxnSp>
          <p:nvCxnSpPr>
            <p:cNvPr id="34" name="Connector 34"/>
            <p:cNvCxnSpPr/>
            <p:nvPr/>
          </p:nvCxnSpPr>
          <p:spPr>
            <a:xfrm>
              <a:off x="6501829" y="3141178"/>
              <a:ext cx="772981" cy="856845"/>
            </a:xfrm>
            <a:prstGeom prst="line">
              <a:avLst/>
            </a:prstGeom>
            <a:ln w="1270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35" name="Connector 35"/>
            <p:cNvCxnSpPr/>
            <p:nvPr/>
          </p:nvCxnSpPr>
          <p:spPr>
            <a:xfrm>
              <a:off x="7235821" y="3990692"/>
              <a:ext cx="816015" cy="0"/>
            </a:xfrm>
            <a:prstGeom prst="line">
              <a:avLst/>
            </a:prstGeom>
            <a:ln w="12700">
              <a:solidFill>
                <a:schemeClr val="dk1"/>
              </a:solidFill>
              <a:prstDash val="solid"/>
              <a:headEnd type="none"/>
              <a:tailEnd type="oval"/>
            </a:ln>
          </p:spPr>
          <p:style>
            <a:lnRef idx="0">
              <a:schemeClr val="dk1"/>
            </a:lnRef>
            <a:fillRef idx="1">
              <a:schemeClr val="dk1"/>
            </a:fillRef>
            <a:effectRef idx="0">
              <a:schemeClr val="dk1"/>
            </a:effectRef>
            <a:fontRef idx="minor">
              <a:schemeClr val="lt1"/>
            </a:fontRef>
          </p:style>
        </p:cxnSp>
      </p:grpSp>
      <p:grpSp>
        <p:nvGrpSpPr>
          <p:cNvPr id="36" name="Group 36"/>
          <p:cNvGrpSpPr/>
          <p:nvPr/>
        </p:nvGrpSpPr>
        <p:grpSpPr>
          <a:xfrm>
            <a:off x="7817411" y="2488025"/>
            <a:ext cx="1038363" cy="440204"/>
            <a:chOff x="7817411" y="2488025"/>
            <a:chExt cx="1038363" cy="440204"/>
          </a:xfrm>
        </p:grpSpPr>
        <p:cxnSp>
          <p:nvCxnSpPr>
            <p:cNvPr id="37" name="Connector 37"/>
            <p:cNvCxnSpPr/>
            <p:nvPr/>
          </p:nvCxnSpPr>
          <p:spPr>
            <a:xfrm>
              <a:off x="7817411" y="2488025"/>
              <a:ext cx="467443" cy="440204"/>
            </a:xfrm>
            <a:prstGeom prst="line">
              <a:avLst/>
            </a:prstGeom>
            <a:ln w="1270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38" name="Connector 38"/>
            <p:cNvCxnSpPr/>
            <p:nvPr/>
          </p:nvCxnSpPr>
          <p:spPr>
            <a:xfrm>
              <a:off x="8261968" y="2920898"/>
              <a:ext cx="593806" cy="0"/>
            </a:xfrm>
            <a:prstGeom prst="line">
              <a:avLst/>
            </a:prstGeom>
            <a:ln w="12700">
              <a:solidFill>
                <a:schemeClr val="dk1"/>
              </a:solidFill>
              <a:prstDash val="solid"/>
              <a:headEnd type="none"/>
              <a:tailEnd type="oval"/>
            </a:ln>
          </p:spPr>
          <p:style>
            <a:lnRef idx="0">
              <a:schemeClr val="dk1"/>
            </a:lnRef>
            <a:fillRef idx="1">
              <a:schemeClr val="dk1"/>
            </a:fillRef>
            <a:effectRef idx="0">
              <a:schemeClr val="dk1"/>
            </a:effectRef>
            <a:fontRef idx="minor">
              <a:schemeClr val="lt1"/>
            </a:fontRef>
          </p:style>
        </p:cxnSp>
      </p:grpSp>
      <p:sp>
        <p:nvSpPr>
          <p:cNvPr id="39" name="TextBox 39"/>
          <p:cNvSpPr txBox="1"/>
          <p:nvPr/>
        </p:nvSpPr>
        <p:spPr>
          <a:xfrm>
            <a:off x="1062867" y="2798540"/>
            <a:ext cx="2447925" cy="4762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共同债务认定不清</a:t>
            </a:r>
          </a:p>
        </p:txBody>
      </p:sp>
      <p:sp>
        <p:nvSpPr>
          <p:cNvPr id="40" name="TextBox 40"/>
          <p:cNvSpPr txBox="1"/>
          <p:nvPr/>
        </p:nvSpPr>
        <p:spPr>
          <a:xfrm>
            <a:off x="9053162" y="1296588"/>
            <a:ext cx="2447925" cy="5048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575" b="1">
                <a:solidFill>
                  <a:schemeClr val="accent1">
                    <a:alpha val="100000"/>
                  </a:schemeClr>
                </a:solidFill>
                <a:latin typeface="Microsoft Yahei"/>
                <a:ea typeface="Microsoft Yahei"/>
                <a:cs typeface="Microsoft Yahei"/>
              </a:rPr>
              <a:t>债务分担不均</a:t>
            </a:r>
          </a:p>
        </p:txBody>
      </p:sp>
      <p:sp>
        <p:nvSpPr>
          <p:cNvPr id="41" name="TextBox 41"/>
          <p:cNvSpPr txBox="1"/>
          <p:nvPr/>
        </p:nvSpPr>
        <p:spPr>
          <a:xfrm>
            <a:off x="8163435" y="3945922"/>
            <a:ext cx="2447925" cy="47625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一方恶意举债</a:t>
            </a:r>
          </a:p>
        </p:txBody>
      </p:sp>
      <p:grpSp>
        <p:nvGrpSpPr>
          <p:cNvPr id="42" name="Group 42"/>
          <p:cNvGrpSpPr/>
          <p:nvPr/>
        </p:nvGrpSpPr>
        <p:grpSpPr>
          <a:xfrm>
            <a:off x="454963" y="93878"/>
            <a:ext cx="10641129" cy="914400"/>
            <a:chOff x="454963" y="93878"/>
            <a:chExt cx="10641129" cy="914400"/>
          </a:xfrm>
        </p:grpSpPr>
        <p:sp>
          <p:nvSpPr>
            <p:cNvPr id="43" name="AutoShape 4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TextBox 6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债务承担风险</a:t>
              </a:r>
            </a:p>
          </p:txBody>
        </p:sp>
      </p:grpSp>
      <p:sp>
        <p:nvSpPr>
          <p:cNvPr id="64" name="TextBox 64"/>
          <p:cNvSpPr txBox="1"/>
          <p:nvPr/>
        </p:nvSpPr>
        <p:spPr>
          <a:xfrm>
            <a:off x="9053162" y="1610913"/>
            <a:ext cx="2447925" cy="191691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双方对债务的承担比例存在分歧，无法达成一致意见。</a:t>
            </a:r>
          </a:p>
        </p:txBody>
      </p:sp>
      <p:sp>
        <p:nvSpPr>
          <p:cNvPr id="65" name="TextBox 65"/>
          <p:cNvSpPr txBox="1"/>
          <p:nvPr/>
        </p:nvSpPr>
        <p:spPr>
          <a:xfrm>
            <a:off x="8163435" y="4312904"/>
            <a:ext cx="2447925" cy="16954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一方可能在离婚前恶意举债，企图将债务转嫁给另一方。</a:t>
            </a:r>
          </a:p>
        </p:txBody>
      </p:sp>
      <p:sp>
        <p:nvSpPr>
          <p:cNvPr id="66" name="TextBox 66"/>
          <p:cNvSpPr txBox="1"/>
          <p:nvPr/>
        </p:nvSpPr>
        <p:spPr>
          <a:xfrm>
            <a:off x="1062867" y="3124390"/>
            <a:ext cx="2447925" cy="16954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离婚协议书中对共同债务的认定可能存在模糊不清的情况，导致一方在离婚后仍需承担另一方债务的风险。</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一方可能故意隐瞒自己的财产状况，使另一方在签订离婚协议书时无法知晓。</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隐瞒财产</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隐瞒债务</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虚假陈述</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一方可能隐瞒自己的债务情况，导致另一方在离婚后仍需承担未知债务的风险。</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一方可能在协议书中进行虚假陈述，误导另一方做出错误的决策。</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隐瞒财产和债务风险</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03</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风险评估方法</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207034" y="3354191"/>
            <a:ext cx="2139982" cy="2139982"/>
            <a:chOff x="1207034" y="3354191"/>
            <a:chExt cx="2139982" cy="2139982"/>
          </a:xfrm>
        </p:grpSpPr>
        <p:sp>
          <p:nvSpPr>
            <p:cNvPr id="3" name="Freeform 3"/>
            <p:cNvSpPr/>
            <p:nvPr/>
          </p:nvSpPr>
          <p:spPr>
            <a:xfrm rot="13500000">
              <a:off x="1207034" y="3354191"/>
              <a:ext cx="2139982" cy="2139982"/>
            </a:xfrm>
            <a:custGeom>
              <a:rect l="l" t="t" r="r" b="b"/>
              <a:pathLst>
                <a:path w="728" h="727">
                  <a:moveTo>
                    <a:pt x="107" y="621"/>
                  </a:moveTo>
                  <a:cubicBezTo>
                    <a:pt x="176" y="689"/>
                    <a:pt x="267" y="727"/>
                    <a:pt x="364" y="727"/>
                  </a:cubicBezTo>
                  <a:cubicBezTo>
                    <a:pt x="364" y="556"/>
                    <a:pt x="364" y="556"/>
                    <a:pt x="364" y="556"/>
                  </a:cubicBezTo>
                  <a:cubicBezTo>
                    <a:pt x="313" y="556"/>
                    <a:pt x="264" y="536"/>
                    <a:pt x="228" y="499"/>
                  </a:cubicBezTo>
                  <a:cubicBezTo>
                    <a:pt x="192" y="463"/>
                    <a:pt x="172" y="415"/>
                    <a:pt x="172" y="363"/>
                  </a:cubicBezTo>
                  <a:cubicBezTo>
                    <a:pt x="172" y="312"/>
                    <a:pt x="192" y="264"/>
                    <a:pt x="228" y="227"/>
                  </a:cubicBezTo>
                  <a:cubicBezTo>
                    <a:pt x="264" y="191"/>
                    <a:pt x="313" y="171"/>
                    <a:pt x="364" y="171"/>
                  </a:cubicBezTo>
                  <a:cubicBezTo>
                    <a:pt x="415" y="171"/>
                    <a:pt x="464" y="191"/>
                    <a:pt x="500" y="227"/>
                  </a:cubicBezTo>
                  <a:cubicBezTo>
                    <a:pt x="536" y="264"/>
                    <a:pt x="556" y="312"/>
                    <a:pt x="556" y="363"/>
                  </a:cubicBezTo>
                  <a:cubicBezTo>
                    <a:pt x="728" y="363"/>
                    <a:pt x="728" y="363"/>
                    <a:pt x="728" y="363"/>
                  </a:cubicBezTo>
                  <a:cubicBezTo>
                    <a:pt x="728" y="266"/>
                    <a:pt x="690" y="175"/>
                    <a:pt x="621" y="106"/>
                  </a:cubicBezTo>
                  <a:cubicBezTo>
                    <a:pt x="553" y="38"/>
                    <a:pt x="461" y="0"/>
                    <a:pt x="364" y="0"/>
                  </a:cubicBezTo>
                  <a:cubicBezTo>
                    <a:pt x="267" y="0"/>
                    <a:pt x="176" y="38"/>
                    <a:pt x="107" y="106"/>
                  </a:cubicBezTo>
                  <a:cubicBezTo>
                    <a:pt x="38" y="175"/>
                    <a:pt x="0" y="266"/>
                    <a:pt x="0" y="363"/>
                  </a:cubicBezTo>
                  <a:cubicBezTo>
                    <a:pt x="0" y="461"/>
                    <a:pt x="38" y="552"/>
                    <a:pt x="107" y="621"/>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1894644" y="4302119"/>
              <a:ext cx="744855" cy="235839"/>
            </a:xfrm>
            <a:custGeom>
              <a:rect l="l" t="t" r="r" b="b"/>
              <a:pathLst>
                <a:path w="723" h="226">
                  <a:moveTo>
                    <a:pt x="618" y="132"/>
                  </a:moveTo>
                  <a:cubicBezTo>
                    <a:pt x="616" y="126"/>
                    <a:pt x="613" y="120"/>
                    <a:pt x="611" y="115"/>
                  </a:cubicBezTo>
                  <a:cubicBezTo>
                    <a:pt x="560" y="21"/>
                    <a:pt x="560" y="21"/>
                    <a:pt x="560" y="21"/>
                  </a:cubicBezTo>
                  <a:cubicBezTo>
                    <a:pt x="553" y="9"/>
                    <a:pt x="540" y="1"/>
                    <a:pt x="526" y="1"/>
                  </a:cubicBezTo>
                  <a:cubicBezTo>
                    <a:pt x="526" y="1"/>
                    <a:pt x="503" y="0"/>
                    <a:pt x="491" y="0"/>
                  </a:cubicBezTo>
                  <a:cubicBezTo>
                    <a:pt x="476" y="0"/>
                    <a:pt x="463" y="8"/>
                    <a:pt x="456" y="21"/>
                  </a:cubicBezTo>
                  <a:cubicBezTo>
                    <a:pt x="439" y="52"/>
                    <a:pt x="439" y="52"/>
                    <a:pt x="439" y="52"/>
                  </a:cubicBezTo>
                  <a:cubicBezTo>
                    <a:pt x="445" y="61"/>
                    <a:pt x="445" y="61"/>
                    <a:pt x="445" y="61"/>
                  </a:cubicBezTo>
                  <a:cubicBezTo>
                    <a:pt x="464" y="25"/>
                    <a:pt x="464" y="25"/>
                    <a:pt x="464" y="25"/>
                  </a:cubicBezTo>
                  <a:cubicBezTo>
                    <a:pt x="470" y="15"/>
                    <a:pt x="480" y="8"/>
                    <a:pt x="491" y="8"/>
                  </a:cubicBezTo>
                  <a:cubicBezTo>
                    <a:pt x="502" y="8"/>
                    <a:pt x="512" y="15"/>
                    <a:pt x="517" y="25"/>
                  </a:cubicBezTo>
                  <a:cubicBezTo>
                    <a:pt x="568" y="118"/>
                    <a:pt x="568" y="118"/>
                    <a:pt x="568" y="118"/>
                  </a:cubicBezTo>
                  <a:cubicBezTo>
                    <a:pt x="574" y="129"/>
                    <a:pt x="580" y="144"/>
                    <a:pt x="572" y="156"/>
                  </a:cubicBezTo>
                  <a:cubicBezTo>
                    <a:pt x="564" y="168"/>
                    <a:pt x="548" y="169"/>
                    <a:pt x="542" y="169"/>
                  </a:cubicBezTo>
                  <a:cubicBezTo>
                    <a:pt x="457" y="169"/>
                    <a:pt x="457" y="169"/>
                    <a:pt x="457" y="169"/>
                  </a:cubicBezTo>
                  <a:cubicBezTo>
                    <a:pt x="461" y="166"/>
                    <a:pt x="465" y="163"/>
                    <a:pt x="467" y="159"/>
                  </a:cubicBezTo>
                  <a:cubicBezTo>
                    <a:pt x="478" y="144"/>
                    <a:pt x="470" y="127"/>
                    <a:pt x="464" y="115"/>
                  </a:cubicBezTo>
                  <a:cubicBezTo>
                    <a:pt x="428" y="48"/>
                    <a:pt x="428" y="48"/>
                    <a:pt x="428" y="48"/>
                  </a:cubicBezTo>
                  <a:cubicBezTo>
                    <a:pt x="413" y="21"/>
                    <a:pt x="413" y="21"/>
                    <a:pt x="413" y="21"/>
                  </a:cubicBezTo>
                  <a:cubicBezTo>
                    <a:pt x="406" y="9"/>
                    <a:pt x="393" y="1"/>
                    <a:pt x="379" y="1"/>
                  </a:cubicBezTo>
                  <a:cubicBezTo>
                    <a:pt x="379" y="1"/>
                    <a:pt x="347" y="0"/>
                    <a:pt x="344" y="0"/>
                  </a:cubicBezTo>
                  <a:cubicBezTo>
                    <a:pt x="330" y="0"/>
                    <a:pt x="317" y="8"/>
                    <a:pt x="310" y="21"/>
                  </a:cubicBezTo>
                  <a:cubicBezTo>
                    <a:pt x="293" y="51"/>
                    <a:pt x="293" y="51"/>
                    <a:pt x="293" y="51"/>
                  </a:cubicBezTo>
                  <a:cubicBezTo>
                    <a:pt x="298" y="61"/>
                    <a:pt x="298" y="61"/>
                    <a:pt x="298" y="61"/>
                  </a:cubicBezTo>
                  <a:cubicBezTo>
                    <a:pt x="318" y="25"/>
                    <a:pt x="318" y="25"/>
                    <a:pt x="318" y="25"/>
                  </a:cubicBezTo>
                  <a:cubicBezTo>
                    <a:pt x="323" y="15"/>
                    <a:pt x="333" y="8"/>
                    <a:pt x="344" y="8"/>
                  </a:cubicBezTo>
                  <a:cubicBezTo>
                    <a:pt x="355" y="8"/>
                    <a:pt x="365" y="15"/>
                    <a:pt x="371" y="25"/>
                  </a:cubicBezTo>
                  <a:cubicBezTo>
                    <a:pt x="422" y="118"/>
                    <a:pt x="422" y="118"/>
                    <a:pt x="422" y="118"/>
                  </a:cubicBezTo>
                  <a:cubicBezTo>
                    <a:pt x="427" y="129"/>
                    <a:pt x="434" y="144"/>
                    <a:pt x="425" y="156"/>
                  </a:cubicBezTo>
                  <a:cubicBezTo>
                    <a:pt x="417" y="168"/>
                    <a:pt x="402" y="169"/>
                    <a:pt x="395" y="169"/>
                  </a:cubicBezTo>
                  <a:cubicBezTo>
                    <a:pt x="311" y="169"/>
                    <a:pt x="311" y="169"/>
                    <a:pt x="311" y="169"/>
                  </a:cubicBezTo>
                  <a:cubicBezTo>
                    <a:pt x="315" y="166"/>
                    <a:pt x="318" y="163"/>
                    <a:pt x="321" y="159"/>
                  </a:cubicBezTo>
                  <a:cubicBezTo>
                    <a:pt x="331" y="144"/>
                    <a:pt x="324" y="127"/>
                    <a:pt x="317" y="115"/>
                  </a:cubicBezTo>
                  <a:cubicBezTo>
                    <a:pt x="266" y="21"/>
                    <a:pt x="266" y="21"/>
                    <a:pt x="266" y="21"/>
                  </a:cubicBezTo>
                  <a:cubicBezTo>
                    <a:pt x="260" y="9"/>
                    <a:pt x="246" y="1"/>
                    <a:pt x="232" y="1"/>
                  </a:cubicBezTo>
                  <a:cubicBezTo>
                    <a:pt x="232" y="1"/>
                    <a:pt x="200" y="0"/>
                    <a:pt x="198" y="0"/>
                  </a:cubicBezTo>
                  <a:cubicBezTo>
                    <a:pt x="183" y="0"/>
                    <a:pt x="170" y="8"/>
                    <a:pt x="163" y="21"/>
                  </a:cubicBezTo>
                  <a:cubicBezTo>
                    <a:pt x="112" y="115"/>
                    <a:pt x="112" y="115"/>
                    <a:pt x="112" y="115"/>
                  </a:cubicBezTo>
                  <a:cubicBezTo>
                    <a:pt x="111" y="117"/>
                    <a:pt x="109" y="119"/>
                    <a:pt x="108" y="122"/>
                  </a:cubicBezTo>
                  <a:cubicBezTo>
                    <a:pt x="111" y="121"/>
                    <a:pt x="115" y="121"/>
                    <a:pt x="119" y="120"/>
                  </a:cubicBezTo>
                  <a:cubicBezTo>
                    <a:pt x="119" y="120"/>
                    <a:pt x="120" y="119"/>
                    <a:pt x="120" y="118"/>
                  </a:cubicBezTo>
                  <a:cubicBezTo>
                    <a:pt x="171" y="25"/>
                    <a:pt x="171" y="25"/>
                    <a:pt x="171" y="25"/>
                  </a:cubicBezTo>
                  <a:cubicBezTo>
                    <a:pt x="177" y="15"/>
                    <a:pt x="187" y="8"/>
                    <a:pt x="198" y="8"/>
                  </a:cubicBezTo>
                  <a:cubicBezTo>
                    <a:pt x="208" y="8"/>
                    <a:pt x="219" y="15"/>
                    <a:pt x="224" y="25"/>
                  </a:cubicBezTo>
                  <a:cubicBezTo>
                    <a:pt x="275" y="118"/>
                    <a:pt x="275" y="118"/>
                    <a:pt x="275" y="118"/>
                  </a:cubicBezTo>
                  <a:cubicBezTo>
                    <a:pt x="281" y="129"/>
                    <a:pt x="287" y="144"/>
                    <a:pt x="279" y="156"/>
                  </a:cubicBezTo>
                  <a:cubicBezTo>
                    <a:pt x="270" y="168"/>
                    <a:pt x="255" y="169"/>
                    <a:pt x="249" y="169"/>
                  </a:cubicBezTo>
                  <a:cubicBezTo>
                    <a:pt x="147" y="169"/>
                    <a:pt x="147" y="169"/>
                    <a:pt x="147" y="169"/>
                  </a:cubicBezTo>
                  <a:cubicBezTo>
                    <a:pt x="140" y="169"/>
                    <a:pt x="125" y="168"/>
                    <a:pt x="116" y="156"/>
                  </a:cubicBezTo>
                  <a:cubicBezTo>
                    <a:pt x="111" y="147"/>
                    <a:pt x="112" y="138"/>
                    <a:pt x="115" y="130"/>
                  </a:cubicBezTo>
                  <a:cubicBezTo>
                    <a:pt x="112" y="130"/>
                    <a:pt x="106" y="132"/>
                    <a:pt x="105" y="132"/>
                  </a:cubicBezTo>
                  <a:cubicBezTo>
                    <a:pt x="42" y="151"/>
                    <a:pt x="0" y="177"/>
                    <a:pt x="0" y="177"/>
                  </a:cubicBezTo>
                  <a:cubicBezTo>
                    <a:pt x="0" y="177"/>
                    <a:pt x="107" y="227"/>
                    <a:pt x="238" y="227"/>
                  </a:cubicBezTo>
                  <a:cubicBezTo>
                    <a:pt x="485" y="227"/>
                    <a:pt x="485" y="227"/>
                    <a:pt x="485" y="227"/>
                  </a:cubicBezTo>
                  <a:cubicBezTo>
                    <a:pt x="617" y="227"/>
                    <a:pt x="723" y="177"/>
                    <a:pt x="723" y="177"/>
                  </a:cubicBezTo>
                  <a:cubicBezTo>
                    <a:pt x="723" y="177"/>
                    <a:pt x="681" y="151"/>
                    <a:pt x="618" y="132"/>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1474591" y="3541262"/>
            <a:ext cx="492347" cy="492347"/>
            <a:chOff x="1474591" y="3541262"/>
            <a:chExt cx="492347" cy="492347"/>
          </a:xfrm>
        </p:grpSpPr>
        <p:sp>
          <p:nvSpPr>
            <p:cNvPr id="6" name="AutoShape 6"/>
            <p:cNvSpPr/>
            <p:nvPr/>
          </p:nvSpPr>
          <p:spPr>
            <a:xfrm rot="2700000">
              <a:off x="1474591" y="3541262"/>
              <a:ext cx="492347" cy="492347"/>
            </a:xfrm>
            <a:prstGeom prst="ellipse">
              <a:avLst/>
            </a:prstGeom>
            <a:solidFill>
              <a:schemeClr val="lt1">
                <a:alpha val="100000"/>
              </a:schemeClr>
            </a:solidFill>
            <a:ln w="100012">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7" name="Group 7"/>
          <p:cNvGrpSpPr/>
          <p:nvPr/>
        </p:nvGrpSpPr>
        <p:grpSpPr>
          <a:xfrm>
            <a:off x="2372036" y="2215096"/>
            <a:ext cx="2139982" cy="2139982"/>
            <a:chOff x="2372036" y="2215096"/>
            <a:chExt cx="2139982" cy="2139982"/>
          </a:xfrm>
        </p:grpSpPr>
        <p:sp>
          <p:nvSpPr>
            <p:cNvPr id="8" name="Freeform 8"/>
            <p:cNvSpPr/>
            <p:nvPr/>
          </p:nvSpPr>
          <p:spPr>
            <a:xfrm rot="2700000">
              <a:off x="2372036" y="2215096"/>
              <a:ext cx="2139982" cy="2139982"/>
            </a:xfrm>
            <a:custGeom>
              <a:rect l="l" t="t" r="r" b="b"/>
              <a:pathLst>
                <a:path w="728" h="727">
                  <a:moveTo>
                    <a:pt x="107" y="621"/>
                  </a:moveTo>
                  <a:cubicBezTo>
                    <a:pt x="176" y="689"/>
                    <a:pt x="267" y="727"/>
                    <a:pt x="364" y="727"/>
                  </a:cubicBezTo>
                  <a:cubicBezTo>
                    <a:pt x="364" y="556"/>
                    <a:pt x="364" y="556"/>
                    <a:pt x="364" y="556"/>
                  </a:cubicBezTo>
                  <a:cubicBezTo>
                    <a:pt x="313" y="556"/>
                    <a:pt x="264" y="536"/>
                    <a:pt x="228" y="499"/>
                  </a:cubicBezTo>
                  <a:cubicBezTo>
                    <a:pt x="192" y="463"/>
                    <a:pt x="172" y="415"/>
                    <a:pt x="172" y="363"/>
                  </a:cubicBezTo>
                  <a:cubicBezTo>
                    <a:pt x="172" y="312"/>
                    <a:pt x="192" y="264"/>
                    <a:pt x="228" y="227"/>
                  </a:cubicBezTo>
                  <a:cubicBezTo>
                    <a:pt x="264" y="191"/>
                    <a:pt x="313" y="171"/>
                    <a:pt x="364" y="171"/>
                  </a:cubicBezTo>
                  <a:cubicBezTo>
                    <a:pt x="415" y="171"/>
                    <a:pt x="464" y="191"/>
                    <a:pt x="500" y="227"/>
                  </a:cubicBezTo>
                  <a:cubicBezTo>
                    <a:pt x="536" y="264"/>
                    <a:pt x="556" y="312"/>
                    <a:pt x="556" y="363"/>
                  </a:cubicBezTo>
                  <a:cubicBezTo>
                    <a:pt x="728" y="363"/>
                    <a:pt x="728" y="363"/>
                    <a:pt x="728" y="363"/>
                  </a:cubicBezTo>
                  <a:cubicBezTo>
                    <a:pt x="728" y="266"/>
                    <a:pt x="690" y="175"/>
                    <a:pt x="621" y="106"/>
                  </a:cubicBezTo>
                  <a:cubicBezTo>
                    <a:pt x="553" y="38"/>
                    <a:pt x="461" y="0"/>
                    <a:pt x="364" y="0"/>
                  </a:cubicBezTo>
                  <a:cubicBezTo>
                    <a:pt x="267" y="0"/>
                    <a:pt x="176" y="38"/>
                    <a:pt x="107" y="106"/>
                  </a:cubicBezTo>
                  <a:cubicBezTo>
                    <a:pt x="38" y="175"/>
                    <a:pt x="0" y="266"/>
                    <a:pt x="0" y="363"/>
                  </a:cubicBezTo>
                  <a:cubicBezTo>
                    <a:pt x="0" y="461"/>
                    <a:pt x="38" y="552"/>
                    <a:pt x="107" y="62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3274244" y="3063107"/>
            <a:ext cx="330613" cy="588550"/>
            <a:chOff x="3274244" y="3063107"/>
            <a:chExt cx="330613" cy="588550"/>
          </a:xfrm>
        </p:grpSpPr>
        <p:sp>
          <p:nvSpPr>
            <p:cNvPr id="10" name="Freeform 10"/>
            <p:cNvSpPr/>
            <p:nvPr/>
          </p:nvSpPr>
          <p:spPr>
            <a:xfrm>
              <a:off x="3274244" y="3063107"/>
              <a:ext cx="330613" cy="588550"/>
            </a:xfrm>
            <a:custGeom>
              <a:rect l="l" t="t" r="r" b="b"/>
              <a:pathLst>
                <a:path w="421" h="751">
                  <a:moveTo>
                    <a:pt x="421" y="509"/>
                  </a:moveTo>
                  <a:cubicBezTo>
                    <a:pt x="421" y="509"/>
                    <a:pt x="400" y="323"/>
                    <a:pt x="359" y="306"/>
                  </a:cubicBezTo>
                  <a:cubicBezTo>
                    <a:pt x="391" y="250"/>
                    <a:pt x="338" y="0"/>
                    <a:pt x="338" y="0"/>
                  </a:cubicBezTo>
                  <a:cubicBezTo>
                    <a:pt x="338" y="0"/>
                    <a:pt x="355" y="183"/>
                    <a:pt x="307" y="216"/>
                  </a:cubicBezTo>
                  <a:cubicBezTo>
                    <a:pt x="307" y="215"/>
                    <a:pt x="307" y="215"/>
                    <a:pt x="307" y="214"/>
                  </a:cubicBezTo>
                  <a:cubicBezTo>
                    <a:pt x="307" y="211"/>
                    <a:pt x="307" y="207"/>
                    <a:pt x="307" y="204"/>
                  </a:cubicBezTo>
                  <a:cubicBezTo>
                    <a:pt x="288" y="204"/>
                    <a:pt x="288" y="204"/>
                    <a:pt x="288" y="204"/>
                  </a:cubicBezTo>
                  <a:cubicBezTo>
                    <a:pt x="288" y="213"/>
                    <a:pt x="288" y="222"/>
                    <a:pt x="288" y="230"/>
                  </a:cubicBezTo>
                  <a:cubicBezTo>
                    <a:pt x="285" y="233"/>
                    <a:pt x="281" y="236"/>
                    <a:pt x="279" y="238"/>
                  </a:cubicBezTo>
                  <a:cubicBezTo>
                    <a:pt x="279" y="227"/>
                    <a:pt x="278" y="216"/>
                    <a:pt x="278" y="204"/>
                  </a:cubicBezTo>
                  <a:cubicBezTo>
                    <a:pt x="219" y="204"/>
                    <a:pt x="219" y="204"/>
                    <a:pt x="219" y="204"/>
                  </a:cubicBezTo>
                  <a:cubicBezTo>
                    <a:pt x="219" y="243"/>
                    <a:pt x="219" y="243"/>
                    <a:pt x="219" y="243"/>
                  </a:cubicBezTo>
                  <a:cubicBezTo>
                    <a:pt x="274" y="243"/>
                    <a:pt x="274" y="243"/>
                    <a:pt x="274" y="243"/>
                  </a:cubicBezTo>
                  <a:cubicBezTo>
                    <a:pt x="272" y="244"/>
                    <a:pt x="271" y="246"/>
                    <a:pt x="270" y="247"/>
                  </a:cubicBezTo>
                  <a:cubicBezTo>
                    <a:pt x="268" y="250"/>
                    <a:pt x="266" y="252"/>
                    <a:pt x="264" y="254"/>
                  </a:cubicBezTo>
                  <a:cubicBezTo>
                    <a:pt x="219" y="254"/>
                    <a:pt x="219" y="254"/>
                    <a:pt x="219" y="254"/>
                  </a:cubicBezTo>
                  <a:cubicBezTo>
                    <a:pt x="219" y="291"/>
                    <a:pt x="219" y="291"/>
                    <a:pt x="219" y="291"/>
                  </a:cubicBezTo>
                  <a:cubicBezTo>
                    <a:pt x="233" y="291"/>
                    <a:pt x="233" y="291"/>
                    <a:pt x="233" y="291"/>
                  </a:cubicBezTo>
                  <a:cubicBezTo>
                    <a:pt x="227" y="294"/>
                    <a:pt x="223" y="296"/>
                    <a:pt x="219" y="300"/>
                  </a:cubicBezTo>
                  <a:cubicBezTo>
                    <a:pt x="219" y="291"/>
                    <a:pt x="219" y="291"/>
                    <a:pt x="219" y="291"/>
                  </a:cubicBezTo>
                  <a:cubicBezTo>
                    <a:pt x="210" y="291"/>
                    <a:pt x="210" y="291"/>
                    <a:pt x="210" y="291"/>
                  </a:cubicBezTo>
                  <a:cubicBezTo>
                    <a:pt x="210" y="302"/>
                    <a:pt x="210" y="302"/>
                    <a:pt x="210" y="302"/>
                  </a:cubicBezTo>
                  <a:cubicBezTo>
                    <a:pt x="217" y="302"/>
                    <a:pt x="217" y="302"/>
                    <a:pt x="217" y="302"/>
                  </a:cubicBezTo>
                  <a:cubicBezTo>
                    <a:pt x="215" y="304"/>
                    <a:pt x="214" y="305"/>
                    <a:pt x="213" y="306"/>
                  </a:cubicBezTo>
                  <a:cubicBezTo>
                    <a:pt x="212" y="305"/>
                    <a:pt x="211" y="304"/>
                    <a:pt x="210" y="303"/>
                  </a:cubicBezTo>
                  <a:cubicBezTo>
                    <a:pt x="210" y="302"/>
                    <a:pt x="210" y="302"/>
                    <a:pt x="210" y="302"/>
                  </a:cubicBezTo>
                  <a:cubicBezTo>
                    <a:pt x="209" y="302"/>
                    <a:pt x="209" y="302"/>
                    <a:pt x="209" y="302"/>
                  </a:cubicBezTo>
                  <a:cubicBezTo>
                    <a:pt x="203" y="297"/>
                    <a:pt x="195" y="294"/>
                    <a:pt x="185" y="291"/>
                  </a:cubicBezTo>
                  <a:cubicBezTo>
                    <a:pt x="185" y="291"/>
                    <a:pt x="185" y="291"/>
                    <a:pt x="185" y="291"/>
                  </a:cubicBezTo>
                  <a:cubicBezTo>
                    <a:pt x="210" y="291"/>
                    <a:pt x="210" y="291"/>
                    <a:pt x="210" y="291"/>
                  </a:cubicBezTo>
                  <a:cubicBezTo>
                    <a:pt x="210" y="254"/>
                    <a:pt x="210" y="254"/>
                    <a:pt x="210" y="254"/>
                  </a:cubicBezTo>
                  <a:cubicBezTo>
                    <a:pt x="162" y="254"/>
                    <a:pt x="162" y="254"/>
                    <a:pt x="162" y="254"/>
                  </a:cubicBezTo>
                  <a:cubicBezTo>
                    <a:pt x="162" y="253"/>
                    <a:pt x="161" y="253"/>
                    <a:pt x="161" y="252"/>
                  </a:cubicBezTo>
                  <a:cubicBezTo>
                    <a:pt x="158" y="249"/>
                    <a:pt x="156" y="246"/>
                    <a:pt x="153" y="244"/>
                  </a:cubicBezTo>
                  <a:cubicBezTo>
                    <a:pt x="153" y="243"/>
                    <a:pt x="153" y="243"/>
                    <a:pt x="153" y="243"/>
                  </a:cubicBezTo>
                  <a:cubicBezTo>
                    <a:pt x="152" y="243"/>
                    <a:pt x="152" y="243"/>
                    <a:pt x="152" y="243"/>
                  </a:cubicBezTo>
                  <a:cubicBezTo>
                    <a:pt x="149" y="240"/>
                    <a:pt x="146" y="238"/>
                    <a:pt x="143" y="235"/>
                  </a:cubicBezTo>
                  <a:cubicBezTo>
                    <a:pt x="143" y="225"/>
                    <a:pt x="144" y="215"/>
                    <a:pt x="144" y="204"/>
                  </a:cubicBezTo>
                  <a:cubicBezTo>
                    <a:pt x="122" y="204"/>
                    <a:pt x="122" y="204"/>
                    <a:pt x="122" y="204"/>
                  </a:cubicBezTo>
                  <a:cubicBezTo>
                    <a:pt x="122" y="208"/>
                    <a:pt x="122" y="211"/>
                    <a:pt x="122" y="214"/>
                  </a:cubicBezTo>
                  <a:cubicBezTo>
                    <a:pt x="122" y="216"/>
                    <a:pt x="122" y="217"/>
                    <a:pt x="122" y="219"/>
                  </a:cubicBezTo>
                  <a:cubicBezTo>
                    <a:pt x="74" y="187"/>
                    <a:pt x="71" y="0"/>
                    <a:pt x="71" y="0"/>
                  </a:cubicBezTo>
                  <a:cubicBezTo>
                    <a:pt x="71" y="0"/>
                    <a:pt x="39" y="254"/>
                    <a:pt x="71" y="310"/>
                  </a:cubicBezTo>
                  <a:cubicBezTo>
                    <a:pt x="30" y="327"/>
                    <a:pt x="0" y="503"/>
                    <a:pt x="0" y="503"/>
                  </a:cubicBezTo>
                  <a:cubicBezTo>
                    <a:pt x="0" y="503"/>
                    <a:pt x="75" y="431"/>
                    <a:pt x="131" y="412"/>
                  </a:cubicBezTo>
                  <a:cubicBezTo>
                    <a:pt x="151" y="500"/>
                    <a:pt x="219" y="751"/>
                    <a:pt x="301" y="409"/>
                  </a:cubicBezTo>
                  <a:cubicBezTo>
                    <a:pt x="354" y="432"/>
                    <a:pt x="421" y="509"/>
                    <a:pt x="421" y="509"/>
                  </a:cubicBezTo>
                  <a:close/>
                  <a:moveTo>
                    <a:pt x="218" y="384"/>
                  </a:moveTo>
                  <a:cubicBezTo>
                    <a:pt x="217" y="384"/>
                    <a:pt x="217" y="384"/>
                    <a:pt x="217" y="384"/>
                  </a:cubicBezTo>
                  <a:cubicBezTo>
                    <a:pt x="217" y="384"/>
                    <a:pt x="217" y="384"/>
                    <a:pt x="217" y="384"/>
                  </a:cubicBezTo>
                  <a:cubicBezTo>
                    <a:pt x="217" y="384"/>
                    <a:pt x="217" y="384"/>
                    <a:pt x="218" y="384"/>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3370066" y="2961094"/>
            <a:ext cx="145256" cy="300799"/>
            <a:chOff x="3370066" y="2961094"/>
            <a:chExt cx="145256" cy="300799"/>
          </a:xfrm>
        </p:grpSpPr>
        <p:sp>
          <p:nvSpPr>
            <p:cNvPr id="12" name="Freeform 12"/>
            <p:cNvSpPr/>
            <p:nvPr/>
          </p:nvSpPr>
          <p:spPr>
            <a:xfrm>
              <a:off x="3446361" y="3151689"/>
              <a:ext cx="44577" cy="25146"/>
            </a:xfrm>
            <a:custGeom>
              <a:rect l="l" t="t" r="r" b="b"/>
              <a:pathLst>
                <a:path w="57" h="32">
                  <a:moveTo>
                    <a:pt x="0" y="32"/>
                  </a:moveTo>
                  <a:cubicBezTo>
                    <a:pt x="57" y="32"/>
                    <a:pt x="57" y="32"/>
                    <a:pt x="57" y="32"/>
                  </a:cubicBezTo>
                  <a:cubicBezTo>
                    <a:pt x="56" y="21"/>
                    <a:pt x="55" y="11"/>
                    <a:pt x="54" y="0"/>
                  </a:cubicBezTo>
                  <a:cubicBezTo>
                    <a:pt x="0" y="0"/>
                    <a:pt x="0" y="0"/>
                    <a:pt x="0" y="0"/>
                  </a:cubicBezTo>
                  <a:lnTo>
                    <a:pt x="0" y="32"/>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3487319" y="3071679"/>
              <a:ext cx="15526" cy="33718"/>
            </a:xfrm>
            <a:custGeom>
              <a:rect l="l" t="t" r="r" b="b"/>
              <a:pathLst>
                <a:path w="20" h="43">
                  <a:moveTo>
                    <a:pt x="20" y="43"/>
                  </a:moveTo>
                  <a:cubicBezTo>
                    <a:pt x="18" y="28"/>
                    <a:pt x="15" y="14"/>
                    <a:pt x="12" y="0"/>
                  </a:cubicBezTo>
                  <a:cubicBezTo>
                    <a:pt x="0" y="0"/>
                    <a:pt x="0" y="0"/>
                    <a:pt x="0" y="0"/>
                  </a:cubicBezTo>
                  <a:cubicBezTo>
                    <a:pt x="2" y="15"/>
                    <a:pt x="4" y="29"/>
                    <a:pt x="6" y="43"/>
                  </a:cubicBezTo>
                  <a:lnTo>
                    <a:pt x="20" y="4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3446361" y="3113970"/>
              <a:ext cx="41624" cy="29051"/>
            </a:xfrm>
            <a:custGeom>
              <a:rect l="l" t="t" r="r" b="b"/>
              <a:pathLst>
                <a:path w="52" h="37">
                  <a:moveTo>
                    <a:pt x="0" y="37"/>
                  </a:moveTo>
                  <a:cubicBezTo>
                    <a:pt x="53" y="37"/>
                    <a:pt x="53" y="37"/>
                    <a:pt x="53" y="37"/>
                  </a:cubicBezTo>
                  <a:cubicBezTo>
                    <a:pt x="52" y="25"/>
                    <a:pt x="51" y="13"/>
                    <a:pt x="50" y="0"/>
                  </a:cubicBezTo>
                  <a:cubicBezTo>
                    <a:pt x="0" y="0"/>
                    <a:pt x="0" y="0"/>
                    <a:pt x="0" y="0"/>
                  </a:cubicBezTo>
                  <a:lnTo>
                    <a:pt x="0"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3492557" y="3113970"/>
              <a:ext cx="16478" cy="29051"/>
            </a:xfrm>
            <a:custGeom>
              <a:rect l="l" t="t" r="r" b="b"/>
              <a:pathLst>
                <a:path w="21" h="37">
                  <a:moveTo>
                    <a:pt x="21" y="37"/>
                  </a:moveTo>
                  <a:cubicBezTo>
                    <a:pt x="19" y="25"/>
                    <a:pt x="17" y="12"/>
                    <a:pt x="15" y="0"/>
                  </a:cubicBezTo>
                  <a:cubicBezTo>
                    <a:pt x="0" y="0"/>
                    <a:pt x="0" y="0"/>
                    <a:pt x="0" y="0"/>
                  </a:cubicBezTo>
                  <a:cubicBezTo>
                    <a:pt x="2" y="13"/>
                    <a:pt x="3" y="25"/>
                    <a:pt x="4" y="37"/>
                  </a:cubicBezTo>
                  <a:lnTo>
                    <a:pt x="21"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3474365" y="3000433"/>
              <a:ext cx="11239" cy="27432"/>
            </a:xfrm>
            <a:custGeom>
              <a:rect l="l" t="t" r="r" b="b"/>
              <a:pathLst>
                <a:path w="14" h="35">
                  <a:moveTo>
                    <a:pt x="14" y="35"/>
                  </a:moveTo>
                  <a:cubicBezTo>
                    <a:pt x="10" y="23"/>
                    <a:pt x="6" y="11"/>
                    <a:pt x="1" y="0"/>
                  </a:cubicBezTo>
                  <a:cubicBezTo>
                    <a:pt x="0" y="0"/>
                    <a:pt x="0" y="0"/>
                    <a:pt x="0" y="0"/>
                  </a:cubicBezTo>
                  <a:cubicBezTo>
                    <a:pt x="2" y="12"/>
                    <a:pt x="5" y="24"/>
                    <a:pt x="7" y="35"/>
                  </a:cubicBezTo>
                  <a:lnTo>
                    <a:pt x="14" y="35"/>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3481699" y="3037009"/>
              <a:ext cx="12573" cy="26099"/>
            </a:xfrm>
            <a:custGeom>
              <a:rect l="l" t="t" r="r" b="b"/>
              <a:pathLst>
                <a:path w="16" h="33">
                  <a:moveTo>
                    <a:pt x="16" y="33"/>
                  </a:moveTo>
                  <a:cubicBezTo>
                    <a:pt x="14" y="21"/>
                    <a:pt x="11" y="10"/>
                    <a:pt x="8" y="0"/>
                  </a:cubicBezTo>
                  <a:cubicBezTo>
                    <a:pt x="0" y="0"/>
                    <a:pt x="0" y="0"/>
                    <a:pt x="0" y="0"/>
                  </a:cubicBezTo>
                  <a:cubicBezTo>
                    <a:pt x="2" y="11"/>
                    <a:pt x="4" y="22"/>
                    <a:pt x="5" y="33"/>
                  </a:cubicBezTo>
                  <a:lnTo>
                    <a:pt x="16" y="3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3372352" y="3151689"/>
              <a:ext cx="18860" cy="25146"/>
            </a:xfrm>
            <a:custGeom>
              <a:rect l="l" t="t" r="r" b="b"/>
              <a:pathLst>
                <a:path w="24" h="32">
                  <a:moveTo>
                    <a:pt x="4" y="0"/>
                  </a:moveTo>
                  <a:cubicBezTo>
                    <a:pt x="2" y="11"/>
                    <a:pt x="1" y="21"/>
                    <a:pt x="0" y="32"/>
                  </a:cubicBezTo>
                  <a:cubicBezTo>
                    <a:pt x="21" y="32"/>
                    <a:pt x="21" y="32"/>
                    <a:pt x="21" y="32"/>
                  </a:cubicBezTo>
                  <a:cubicBezTo>
                    <a:pt x="22" y="21"/>
                    <a:pt x="23" y="11"/>
                    <a:pt x="24" y="0"/>
                  </a:cubicBezTo>
                  <a:lnTo>
                    <a:pt x="4"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390545" y="3037009"/>
              <a:ext cx="14859" cy="26099"/>
            </a:xfrm>
            <a:custGeom>
              <a:rect l="l" t="t" r="r" b="b"/>
              <a:pathLst>
                <a:path w="19" h="33">
                  <a:moveTo>
                    <a:pt x="9" y="0"/>
                  </a:moveTo>
                  <a:cubicBezTo>
                    <a:pt x="6" y="10"/>
                    <a:pt x="3" y="21"/>
                    <a:pt x="0" y="33"/>
                  </a:cubicBezTo>
                  <a:cubicBezTo>
                    <a:pt x="14" y="33"/>
                    <a:pt x="14" y="33"/>
                    <a:pt x="14" y="33"/>
                  </a:cubicBezTo>
                  <a:cubicBezTo>
                    <a:pt x="16" y="22"/>
                    <a:pt x="17" y="11"/>
                    <a:pt x="19" y="0"/>
                  </a:cubicBezTo>
                  <a:lnTo>
                    <a:pt x="9"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76352" y="3113970"/>
              <a:ext cx="18193" cy="29051"/>
            </a:xfrm>
            <a:custGeom>
              <a:rect l="l" t="t" r="r" b="b"/>
              <a:pathLst>
                <a:path w="23" h="37">
                  <a:moveTo>
                    <a:pt x="6" y="0"/>
                  </a:moveTo>
                  <a:cubicBezTo>
                    <a:pt x="4" y="12"/>
                    <a:pt x="2" y="25"/>
                    <a:pt x="0" y="37"/>
                  </a:cubicBezTo>
                  <a:cubicBezTo>
                    <a:pt x="19" y="37"/>
                    <a:pt x="19" y="37"/>
                    <a:pt x="19" y="37"/>
                  </a:cubicBezTo>
                  <a:cubicBezTo>
                    <a:pt x="21" y="25"/>
                    <a:pt x="22" y="13"/>
                    <a:pt x="23" y="0"/>
                  </a:cubicBezTo>
                  <a:lnTo>
                    <a:pt x="6"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3421882" y="2961094"/>
              <a:ext cx="17145" cy="30671"/>
            </a:xfrm>
            <a:custGeom>
              <a:rect l="l" t="t" r="r" b="b"/>
              <a:pathLst>
                <a:path w="22" h="39">
                  <a:moveTo>
                    <a:pt x="22" y="0"/>
                  </a:moveTo>
                  <a:cubicBezTo>
                    <a:pt x="14" y="2"/>
                    <a:pt x="7" y="9"/>
                    <a:pt x="0" y="19"/>
                  </a:cubicBezTo>
                  <a:cubicBezTo>
                    <a:pt x="5" y="21"/>
                    <a:pt x="5" y="21"/>
                    <a:pt x="5" y="21"/>
                  </a:cubicBezTo>
                  <a:cubicBezTo>
                    <a:pt x="3" y="27"/>
                    <a:pt x="2" y="33"/>
                    <a:pt x="1" y="39"/>
                  </a:cubicBezTo>
                  <a:cubicBezTo>
                    <a:pt x="22" y="39"/>
                    <a:pt x="22" y="39"/>
                    <a:pt x="22" y="39"/>
                  </a:cubicBezTo>
                  <a:lnTo>
                    <a:pt x="2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3446361" y="2961094"/>
              <a:ext cx="18860" cy="30671"/>
            </a:xfrm>
            <a:custGeom>
              <a:rect l="l" t="t" r="r" b="b"/>
              <a:pathLst>
                <a:path w="24" h="39">
                  <a:moveTo>
                    <a:pt x="20" y="21"/>
                  </a:moveTo>
                  <a:cubicBezTo>
                    <a:pt x="22" y="20"/>
                    <a:pt x="22" y="20"/>
                    <a:pt x="22" y="20"/>
                  </a:cubicBezTo>
                  <a:cubicBezTo>
                    <a:pt x="15" y="9"/>
                    <a:pt x="8" y="2"/>
                    <a:pt x="0" y="0"/>
                  </a:cubicBezTo>
                  <a:cubicBezTo>
                    <a:pt x="0" y="39"/>
                    <a:pt x="0" y="39"/>
                    <a:pt x="0" y="39"/>
                  </a:cubicBezTo>
                  <a:cubicBezTo>
                    <a:pt x="24" y="39"/>
                    <a:pt x="24" y="39"/>
                    <a:pt x="24" y="39"/>
                  </a:cubicBezTo>
                  <a:cubicBezTo>
                    <a:pt x="22" y="33"/>
                    <a:pt x="21" y="27"/>
                    <a:pt x="20" y="2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3413309" y="2987193"/>
              <a:ext cx="2286" cy="4667"/>
            </a:xfrm>
            <a:custGeom>
              <a:rect l="l" t="t" r="r" b="b"/>
              <a:pathLst>
                <a:path w="3" h="6">
                  <a:moveTo>
                    <a:pt x="0" y="6"/>
                  </a:moveTo>
                  <a:cubicBezTo>
                    <a:pt x="2" y="6"/>
                    <a:pt x="2" y="6"/>
                    <a:pt x="2" y="6"/>
                  </a:cubicBezTo>
                  <a:cubicBezTo>
                    <a:pt x="2" y="4"/>
                    <a:pt x="3" y="2"/>
                    <a:pt x="3" y="0"/>
                  </a:cubicBezTo>
                  <a:cubicBezTo>
                    <a:pt x="2" y="2"/>
                    <a:pt x="1" y="4"/>
                    <a:pt x="0" y="6"/>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3399784" y="3000433"/>
              <a:ext cx="12859" cy="27432"/>
            </a:xfrm>
            <a:custGeom>
              <a:rect l="l" t="t" r="r" b="b"/>
              <a:pathLst>
                <a:path w="16" h="35">
                  <a:moveTo>
                    <a:pt x="12" y="0"/>
                  </a:moveTo>
                  <a:cubicBezTo>
                    <a:pt x="8" y="11"/>
                    <a:pt x="4" y="23"/>
                    <a:pt x="0" y="35"/>
                  </a:cubicBezTo>
                  <a:cubicBezTo>
                    <a:pt x="9" y="35"/>
                    <a:pt x="9" y="35"/>
                    <a:pt x="9" y="35"/>
                  </a:cubicBezTo>
                  <a:cubicBezTo>
                    <a:pt x="12" y="24"/>
                    <a:pt x="14" y="12"/>
                    <a:pt x="16" y="0"/>
                  </a:cubicBezTo>
                  <a:lnTo>
                    <a:pt x="1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3382639" y="3071679"/>
              <a:ext cx="17145" cy="33718"/>
            </a:xfrm>
            <a:custGeom>
              <a:rect l="l" t="t" r="r" b="b"/>
              <a:pathLst>
                <a:path w="22" h="43">
                  <a:moveTo>
                    <a:pt x="8" y="0"/>
                  </a:moveTo>
                  <a:cubicBezTo>
                    <a:pt x="5" y="14"/>
                    <a:pt x="2" y="28"/>
                    <a:pt x="0" y="43"/>
                  </a:cubicBezTo>
                  <a:cubicBezTo>
                    <a:pt x="16" y="43"/>
                    <a:pt x="16" y="43"/>
                    <a:pt x="16" y="43"/>
                  </a:cubicBezTo>
                  <a:cubicBezTo>
                    <a:pt x="18" y="29"/>
                    <a:pt x="20" y="15"/>
                    <a:pt x="22" y="0"/>
                  </a:cubicBezTo>
                  <a:lnTo>
                    <a:pt x="8"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3446361" y="3185313"/>
              <a:ext cx="46196" cy="29051"/>
            </a:xfrm>
            <a:custGeom>
              <a:rect l="l" t="t" r="r" b="b"/>
              <a:pathLst>
                <a:path w="59" h="37">
                  <a:moveTo>
                    <a:pt x="0" y="37"/>
                  </a:moveTo>
                  <a:cubicBezTo>
                    <a:pt x="59" y="37"/>
                    <a:pt x="59" y="37"/>
                    <a:pt x="59" y="37"/>
                  </a:cubicBezTo>
                  <a:cubicBezTo>
                    <a:pt x="58" y="25"/>
                    <a:pt x="58" y="13"/>
                    <a:pt x="57" y="0"/>
                  </a:cubicBezTo>
                  <a:cubicBezTo>
                    <a:pt x="0" y="0"/>
                    <a:pt x="0" y="0"/>
                    <a:pt x="0" y="0"/>
                  </a:cubicBezTo>
                  <a:lnTo>
                    <a:pt x="0"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3403023" y="3071679"/>
              <a:ext cx="36004" cy="33718"/>
            </a:xfrm>
            <a:custGeom>
              <a:rect l="l" t="t" r="r" b="b"/>
              <a:pathLst>
                <a:path w="46" h="43">
                  <a:moveTo>
                    <a:pt x="46" y="0"/>
                  </a:moveTo>
                  <a:cubicBezTo>
                    <a:pt x="6" y="0"/>
                    <a:pt x="6" y="0"/>
                    <a:pt x="6" y="0"/>
                  </a:cubicBezTo>
                  <a:cubicBezTo>
                    <a:pt x="4" y="15"/>
                    <a:pt x="2" y="29"/>
                    <a:pt x="0" y="43"/>
                  </a:cubicBezTo>
                  <a:cubicBezTo>
                    <a:pt x="46" y="43"/>
                    <a:pt x="46" y="43"/>
                    <a:pt x="46" y="43"/>
                  </a:cubicBezTo>
                  <a:lnTo>
                    <a:pt x="46"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3414929" y="3000433"/>
              <a:ext cx="24098" cy="27432"/>
            </a:xfrm>
            <a:custGeom>
              <a:rect l="l" t="t" r="r" b="b"/>
              <a:pathLst>
                <a:path w="31" h="35">
                  <a:moveTo>
                    <a:pt x="31" y="0"/>
                  </a:moveTo>
                  <a:cubicBezTo>
                    <a:pt x="7" y="0"/>
                    <a:pt x="7" y="0"/>
                    <a:pt x="7" y="0"/>
                  </a:cubicBezTo>
                  <a:cubicBezTo>
                    <a:pt x="5" y="12"/>
                    <a:pt x="2" y="24"/>
                    <a:pt x="0" y="35"/>
                  </a:cubicBezTo>
                  <a:cubicBezTo>
                    <a:pt x="31" y="35"/>
                    <a:pt x="31" y="35"/>
                    <a:pt x="31" y="35"/>
                  </a:cubicBezTo>
                  <a:cubicBezTo>
                    <a:pt x="31" y="0"/>
                    <a:pt x="31" y="0"/>
                    <a:pt x="3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3399117" y="3113970"/>
              <a:ext cx="40005" cy="29051"/>
            </a:xfrm>
            <a:custGeom>
              <a:rect l="l" t="t" r="r" b="b"/>
              <a:pathLst>
                <a:path w="51" h="37">
                  <a:moveTo>
                    <a:pt x="51" y="0"/>
                  </a:moveTo>
                  <a:cubicBezTo>
                    <a:pt x="4" y="0"/>
                    <a:pt x="4" y="0"/>
                    <a:pt x="4" y="0"/>
                  </a:cubicBezTo>
                  <a:cubicBezTo>
                    <a:pt x="2" y="13"/>
                    <a:pt x="1" y="25"/>
                    <a:pt x="0" y="37"/>
                  </a:cubicBezTo>
                  <a:cubicBezTo>
                    <a:pt x="51" y="37"/>
                    <a:pt x="51" y="37"/>
                    <a:pt x="51" y="37"/>
                  </a:cubicBezTo>
                  <a:lnTo>
                    <a:pt x="51"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3446361" y="3071679"/>
              <a:ext cx="37624" cy="33718"/>
            </a:xfrm>
            <a:custGeom>
              <a:rect l="l" t="t" r="r" b="b"/>
              <a:pathLst>
                <a:path w="48" h="43">
                  <a:moveTo>
                    <a:pt x="0" y="43"/>
                  </a:moveTo>
                  <a:cubicBezTo>
                    <a:pt x="48" y="43"/>
                    <a:pt x="48" y="43"/>
                    <a:pt x="48" y="43"/>
                  </a:cubicBezTo>
                  <a:cubicBezTo>
                    <a:pt x="47" y="29"/>
                    <a:pt x="45" y="15"/>
                    <a:pt x="43" y="0"/>
                  </a:cubicBezTo>
                  <a:cubicBezTo>
                    <a:pt x="0" y="0"/>
                    <a:pt x="0" y="0"/>
                    <a:pt x="0" y="0"/>
                  </a:cubicBezTo>
                  <a:lnTo>
                    <a:pt x="0" y="4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3446361" y="3000433"/>
              <a:ext cx="25718" cy="27432"/>
            </a:xfrm>
            <a:custGeom>
              <a:rect l="l" t="t" r="r" b="b"/>
              <a:pathLst>
                <a:path w="33" h="35">
                  <a:moveTo>
                    <a:pt x="33" y="35"/>
                  </a:moveTo>
                  <a:cubicBezTo>
                    <a:pt x="31" y="24"/>
                    <a:pt x="29" y="12"/>
                    <a:pt x="26" y="0"/>
                  </a:cubicBezTo>
                  <a:cubicBezTo>
                    <a:pt x="0" y="0"/>
                    <a:pt x="0" y="0"/>
                    <a:pt x="0" y="0"/>
                  </a:cubicBezTo>
                  <a:cubicBezTo>
                    <a:pt x="0" y="35"/>
                    <a:pt x="0" y="35"/>
                    <a:pt x="0" y="35"/>
                  </a:cubicBezTo>
                  <a:lnTo>
                    <a:pt x="33" y="35"/>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3446361" y="3037009"/>
              <a:ext cx="32004" cy="26099"/>
            </a:xfrm>
            <a:custGeom>
              <a:rect l="l" t="t" r="r" b="b"/>
              <a:pathLst>
                <a:path w="41" h="33">
                  <a:moveTo>
                    <a:pt x="0" y="33"/>
                  </a:moveTo>
                  <a:cubicBezTo>
                    <a:pt x="41" y="33"/>
                    <a:pt x="41" y="33"/>
                    <a:pt x="41" y="33"/>
                  </a:cubicBezTo>
                  <a:cubicBezTo>
                    <a:pt x="39" y="22"/>
                    <a:pt x="37" y="11"/>
                    <a:pt x="35" y="0"/>
                  </a:cubicBezTo>
                  <a:cubicBezTo>
                    <a:pt x="0" y="0"/>
                    <a:pt x="0" y="0"/>
                    <a:pt x="0" y="0"/>
                  </a:cubicBezTo>
                  <a:lnTo>
                    <a:pt x="0" y="3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3409309" y="3037009"/>
              <a:ext cx="29718" cy="26099"/>
            </a:xfrm>
            <a:custGeom>
              <a:rect l="l" t="t" r="r" b="b"/>
              <a:pathLst>
                <a:path w="38" h="33">
                  <a:moveTo>
                    <a:pt x="38" y="0"/>
                  </a:moveTo>
                  <a:cubicBezTo>
                    <a:pt x="5" y="0"/>
                    <a:pt x="5" y="0"/>
                    <a:pt x="5" y="0"/>
                  </a:cubicBezTo>
                  <a:cubicBezTo>
                    <a:pt x="3" y="11"/>
                    <a:pt x="1" y="22"/>
                    <a:pt x="0" y="33"/>
                  </a:cubicBezTo>
                  <a:cubicBezTo>
                    <a:pt x="38" y="33"/>
                    <a:pt x="38" y="33"/>
                    <a:pt x="38" y="33"/>
                  </a:cubicBezTo>
                  <a:lnTo>
                    <a:pt x="38"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3394450" y="3222936"/>
              <a:ext cx="44577" cy="30385"/>
            </a:xfrm>
            <a:custGeom>
              <a:rect l="l" t="t" r="r" b="b"/>
              <a:pathLst>
                <a:path w="57" h="39">
                  <a:moveTo>
                    <a:pt x="57" y="0"/>
                  </a:moveTo>
                  <a:cubicBezTo>
                    <a:pt x="0" y="0"/>
                    <a:pt x="0" y="0"/>
                    <a:pt x="0" y="0"/>
                  </a:cubicBezTo>
                  <a:cubicBezTo>
                    <a:pt x="0" y="14"/>
                    <a:pt x="0" y="27"/>
                    <a:pt x="0" y="39"/>
                  </a:cubicBezTo>
                  <a:cubicBezTo>
                    <a:pt x="57" y="39"/>
                    <a:pt x="57" y="39"/>
                    <a:pt x="57" y="39"/>
                  </a:cubicBezTo>
                  <a:lnTo>
                    <a:pt x="57"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3396831" y="3151689"/>
              <a:ext cx="42291" cy="25146"/>
            </a:xfrm>
            <a:custGeom>
              <a:rect l="l" t="t" r="r" b="b"/>
              <a:pathLst>
                <a:path w="54" h="32">
                  <a:moveTo>
                    <a:pt x="54" y="0"/>
                  </a:moveTo>
                  <a:cubicBezTo>
                    <a:pt x="2" y="0"/>
                    <a:pt x="2" y="0"/>
                    <a:pt x="2" y="0"/>
                  </a:cubicBezTo>
                  <a:cubicBezTo>
                    <a:pt x="1" y="11"/>
                    <a:pt x="0" y="21"/>
                    <a:pt x="0" y="32"/>
                  </a:cubicBezTo>
                  <a:cubicBezTo>
                    <a:pt x="54" y="32"/>
                    <a:pt x="54" y="32"/>
                    <a:pt x="54" y="32"/>
                  </a:cubicBezTo>
                  <a:cubicBezTo>
                    <a:pt x="54" y="0"/>
                    <a:pt x="54" y="0"/>
                    <a:pt x="54"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3395117" y="3185313"/>
              <a:ext cx="43910" cy="29051"/>
            </a:xfrm>
            <a:custGeom>
              <a:rect l="l" t="t" r="r" b="b"/>
              <a:pathLst>
                <a:path w="56" h="37">
                  <a:moveTo>
                    <a:pt x="56" y="0"/>
                  </a:moveTo>
                  <a:cubicBezTo>
                    <a:pt x="1" y="0"/>
                    <a:pt x="1" y="0"/>
                    <a:pt x="1" y="0"/>
                  </a:cubicBezTo>
                  <a:cubicBezTo>
                    <a:pt x="0" y="13"/>
                    <a:pt x="0" y="25"/>
                    <a:pt x="0" y="37"/>
                  </a:cubicBezTo>
                  <a:cubicBezTo>
                    <a:pt x="56" y="37"/>
                    <a:pt x="56" y="37"/>
                    <a:pt x="56" y="37"/>
                  </a:cubicBezTo>
                  <a:cubicBezTo>
                    <a:pt x="56" y="0"/>
                    <a:pt x="56" y="0"/>
                    <a:pt x="56"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3370066" y="3185313"/>
              <a:ext cx="18860" cy="29051"/>
            </a:xfrm>
            <a:custGeom>
              <a:rect l="l" t="t" r="r" b="b"/>
              <a:pathLst>
                <a:path w="24" h="37">
                  <a:moveTo>
                    <a:pt x="2" y="0"/>
                  </a:moveTo>
                  <a:cubicBezTo>
                    <a:pt x="1" y="13"/>
                    <a:pt x="1" y="25"/>
                    <a:pt x="0" y="37"/>
                  </a:cubicBezTo>
                  <a:cubicBezTo>
                    <a:pt x="22" y="37"/>
                    <a:pt x="22" y="37"/>
                    <a:pt x="22" y="37"/>
                  </a:cubicBezTo>
                  <a:cubicBezTo>
                    <a:pt x="22" y="25"/>
                    <a:pt x="23" y="13"/>
                    <a:pt x="24" y="0"/>
                  </a:cubicBezTo>
                  <a:lnTo>
                    <a:pt x="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3498844" y="3185313"/>
              <a:ext cx="16478" cy="29051"/>
            </a:xfrm>
            <a:custGeom>
              <a:rect l="l" t="t" r="r" b="b"/>
              <a:pathLst>
                <a:path w="21" h="37">
                  <a:moveTo>
                    <a:pt x="21" y="37"/>
                  </a:moveTo>
                  <a:cubicBezTo>
                    <a:pt x="20" y="25"/>
                    <a:pt x="19" y="13"/>
                    <a:pt x="18" y="0"/>
                  </a:cubicBezTo>
                  <a:cubicBezTo>
                    <a:pt x="0" y="0"/>
                    <a:pt x="0" y="0"/>
                    <a:pt x="0" y="0"/>
                  </a:cubicBezTo>
                  <a:cubicBezTo>
                    <a:pt x="0" y="13"/>
                    <a:pt x="1" y="25"/>
                    <a:pt x="1" y="37"/>
                  </a:cubicBezTo>
                  <a:lnTo>
                    <a:pt x="21"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3496558" y="3151689"/>
              <a:ext cx="15811" cy="25146"/>
            </a:xfrm>
            <a:custGeom>
              <a:rect l="l" t="t" r="r" b="b"/>
              <a:pathLst>
                <a:path w="20" h="32">
                  <a:moveTo>
                    <a:pt x="20" y="32"/>
                  </a:moveTo>
                  <a:cubicBezTo>
                    <a:pt x="19" y="21"/>
                    <a:pt x="18" y="11"/>
                    <a:pt x="17" y="0"/>
                  </a:cubicBezTo>
                  <a:cubicBezTo>
                    <a:pt x="0" y="0"/>
                    <a:pt x="0" y="0"/>
                    <a:pt x="0" y="0"/>
                  </a:cubicBezTo>
                  <a:cubicBezTo>
                    <a:pt x="1" y="11"/>
                    <a:pt x="1" y="21"/>
                    <a:pt x="2" y="32"/>
                  </a:cubicBezTo>
                  <a:lnTo>
                    <a:pt x="20" y="32"/>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3412643" y="2991765"/>
              <a:ext cx="9906" cy="8572"/>
            </a:xfrm>
            <a:custGeom>
              <a:rect l="l" t="t" r="r" b="b"/>
              <a:pathLst>
                <a:path w="13" h="11">
                  <a:moveTo>
                    <a:pt x="13" y="0"/>
                  </a:moveTo>
                  <a:cubicBezTo>
                    <a:pt x="3" y="0"/>
                    <a:pt x="3" y="0"/>
                    <a:pt x="3" y="0"/>
                  </a:cubicBezTo>
                  <a:cubicBezTo>
                    <a:pt x="2" y="4"/>
                    <a:pt x="1" y="8"/>
                    <a:pt x="0" y="11"/>
                  </a:cubicBezTo>
                  <a:cubicBezTo>
                    <a:pt x="10" y="11"/>
                    <a:pt x="10" y="11"/>
                    <a:pt x="10" y="11"/>
                  </a:cubicBezTo>
                  <a:cubicBezTo>
                    <a:pt x="11" y="8"/>
                    <a:pt x="12" y="4"/>
                    <a:pt x="13"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3465125" y="2991765"/>
              <a:ext cx="9239" cy="8572"/>
            </a:xfrm>
            <a:custGeom>
              <a:rect l="l" t="t" r="r" b="b"/>
              <a:pathLst>
                <a:path w="12" h="11">
                  <a:moveTo>
                    <a:pt x="12" y="11"/>
                  </a:moveTo>
                  <a:cubicBezTo>
                    <a:pt x="12" y="9"/>
                    <a:pt x="11" y="7"/>
                    <a:pt x="11" y="5"/>
                  </a:cubicBezTo>
                  <a:cubicBezTo>
                    <a:pt x="10" y="3"/>
                    <a:pt x="9" y="2"/>
                    <a:pt x="9" y="0"/>
                  </a:cubicBezTo>
                  <a:cubicBezTo>
                    <a:pt x="0" y="0"/>
                    <a:pt x="0" y="0"/>
                    <a:pt x="0" y="0"/>
                  </a:cubicBezTo>
                  <a:cubicBezTo>
                    <a:pt x="1" y="4"/>
                    <a:pt x="1" y="8"/>
                    <a:pt x="2" y="11"/>
                  </a:cubicBezTo>
                  <a:lnTo>
                    <a:pt x="12" y="11"/>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3439027" y="2991765"/>
              <a:ext cx="7239" cy="857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Freeform 43"/>
            <p:cNvSpPr/>
            <p:nvPr/>
          </p:nvSpPr>
          <p:spPr>
            <a:xfrm>
              <a:off x="3405404" y="3027769"/>
              <a:ext cx="9620" cy="9239"/>
            </a:xfrm>
            <a:custGeom>
              <a:rect l="l" t="t" r="r" b="b"/>
              <a:pathLst>
                <a:path w="12" h="12">
                  <a:moveTo>
                    <a:pt x="12" y="0"/>
                  </a:moveTo>
                  <a:cubicBezTo>
                    <a:pt x="2" y="0"/>
                    <a:pt x="2" y="0"/>
                    <a:pt x="2" y="0"/>
                  </a:cubicBezTo>
                  <a:cubicBezTo>
                    <a:pt x="2" y="4"/>
                    <a:pt x="1" y="8"/>
                    <a:pt x="0" y="12"/>
                  </a:cubicBezTo>
                  <a:cubicBezTo>
                    <a:pt x="10" y="12"/>
                    <a:pt x="10" y="12"/>
                    <a:pt x="10" y="12"/>
                  </a:cubicBezTo>
                  <a:cubicBezTo>
                    <a:pt x="11" y="8"/>
                    <a:pt x="12" y="4"/>
                    <a:pt x="12"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Freeform 44"/>
            <p:cNvSpPr/>
            <p:nvPr/>
          </p:nvSpPr>
          <p:spPr>
            <a:xfrm>
              <a:off x="3472079" y="3027769"/>
              <a:ext cx="9620" cy="9239"/>
            </a:xfrm>
            <a:custGeom>
              <a:rect l="l" t="t" r="r" b="b"/>
              <a:pathLst>
                <a:path w="12" h="12">
                  <a:moveTo>
                    <a:pt x="2" y="12"/>
                  </a:moveTo>
                  <a:cubicBezTo>
                    <a:pt x="12" y="12"/>
                    <a:pt x="12" y="12"/>
                    <a:pt x="12" y="12"/>
                  </a:cubicBezTo>
                  <a:cubicBezTo>
                    <a:pt x="11" y="8"/>
                    <a:pt x="11" y="4"/>
                    <a:pt x="10" y="0"/>
                  </a:cubicBezTo>
                  <a:cubicBezTo>
                    <a:pt x="0" y="0"/>
                    <a:pt x="0" y="0"/>
                    <a:pt x="0" y="0"/>
                  </a:cubicBezTo>
                  <a:cubicBezTo>
                    <a:pt x="1" y="4"/>
                    <a:pt x="2" y="8"/>
                    <a:pt x="2" y="12"/>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3439027" y="3027769"/>
              <a:ext cx="7239" cy="923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Freeform 46"/>
            <p:cNvSpPr/>
            <p:nvPr/>
          </p:nvSpPr>
          <p:spPr>
            <a:xfrm>
              <a:off x="3399784" y="3063107"/>
              <a:ext cx="9620" cy="8572"/>
            </a:xfrm>
            <a:custGeom>
              <a:rect l="l" t="t" r="r" b="b"/>
              <a:pathLst>
                <a:path w="12" h="11">
                  <a:moveTo>
                    <a:pt x="12" y="0"/>
                  </a:moveTo>
                  <a:cubicBezTo>
                    <a:pt x="2" y="0"/>
                    <a:pt x="2" y="0"/>
                    <a:pt x="2" y="0"/>
                  </a:cubicBezTo>
                  <a:cubicBezTo>
                    <a:pt x="1" y="4"/>
                    <a:pt x="1" y="7"/>
                    <a:pt x="0" y="11"/>
                  </a:cubicBezTo>
                  <a:cubicBezTo>
                    <a:pt x="10" y="11"/>
                    <a:pt x="10" y="11"/>
                    <a:pt x="10" y="11"/>
                  </a:cubicBezTo>
                  <a:cubicBezTo>
                    <a:pt x="10" y="7"/>
                    <a:pt x="11" y="4"/>
                    <a:pt x="12"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3478365" y="3063107"/>
              <a:ext cx="8953" cy="8572"/>
            </a:xfrm>
            <a:custGeom>
              <a:rect l="l" t="t" r="r" b="b"/>
              <a:pathLst>
                <a:path w="11" h="11">
                  <a:moveTo>
                    <a:pt x="2" y="11"/>
                  </a:moveTo>
                  <a:cubicBezTo>
                    <a:pt x="11" y="11"/>
                    <a:pt x="11" y="11"/>
                    <a:pt x="11" y="11"/>
                  </a:cubicBezTo>
                  <a:cubicBezTo>
                    <a:pt x="11" y="7"/>
                    <a:pt x="10" y="4"/>
                    <a:pt x="9" y="0"/>
                  </a:cubicBezTo>
                  <a:cubicBezTo>
                    <a:pt x="0" y="0"/>
                    <a:pt x="0" y="0"/>
                    <a:pt x="0" y="0"/>
                  </a:cubicBezTo>
                  <a:cubicBezTo>
                    <a:pt x="0" y="4"/>
                    <a:pt x="1" y="7"/>
                    <a:pt x="2"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3439027" y="3063107"/>
              <a:ext cx="7239" cy="857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3394450" y="3105398"/>
              <a:ext cx="8572" cy="8572"/>
            </a:xfrm>
            <a:custGeom>
              <a:rect l="l" t="t" r="r" b="b"/>
              <a:pathLst>
                <a:path w="11" h="11">
                  <a:moveTo>
                    <a:pt x="11" y="0"/>
                  </a:moveTo>
                  <a:cubicBezTo>
                    <a:pt x="1" y="0"/>
                    <a:pt x="1" y="0"/>
                    <a:pt x="1" y="0"/>
                  </a:cubicBezTo>
                  <a:cubicBezTo>
                    <a:pt x="1" y="3"/>
                    <a:pt x="1" y="7"/>
                    <a:pt x="0" y="11"/>
                  </a:cubicBezTo>
                  <a:cubicBezTo>
                    <a:pt x="10" y="11"/>
                    <a:pt x="10" y="11"/>
                    <a:pt x="10" y="11"/>
                  </a:cubicBezTo>
                  <a:cubicBezTo>
                    <a:pt x="10" y="7"/>
                    <a:pt x="11" y="3"/>
                    <a:pt x="1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3483985" y="3105398"/>
              <a:ext cx="8572" cy="8572"/>
            </a:xfrm>
            <a:custGeom>
              <a:rect l="l" t="t" r="r" b="b"/>
              <a:pathLst>
                <a:path w="11" h="11">
                  <a:moveTo>
                    <a:pt x="2" y="11"/>
                  </a:moveTo>
                  <a:cubicBezTo>
                    <a:pt x="11" y="11"/>
                    <a:pt x="11" y="11"/>
                    <a:pt x="11" y="11"/>
                  </a:cubicBezTo>
                  <a:cubicBezTo>
                    <a:pt x="11" y="7"/>
                    <a:pt x="10" y="3"/>
                    <a:pt x="10" y="0"/>
                  </a:cubicBezTo>
                  <a:cubicBezTo>
                    <a:pt x="0" y="0"/>
                    <a:pt x="0" y="0"/>
                    <a:pt x="0" y="0"/>
                  </a:cubicBezTo>
                  <a:cubicBezTo>
                    <a:pt x="1" y="3"/>
                    <a:pt x="1" y="7"/>
                    <a:pt x="2"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3439027" y="3105398"/>
              <a:ext cx="7239" cy="857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Freeform 52"/>
            <p:cNvSpPr/>
            <p:nvPr/>
          </p:nvSpPr>
          <p:spPr>
            <a:xfrm>
              <a:off x="3390545" y="3143022"/>
              <a:ext cx="8572" cy="8572"/>
            </a:xfrm>
            <a:custGeom>
              <a:rect l="l" t="t" r="r" b="b"/>
              <a:pathLst>
                <a:path w="11" h="11">
                  <a:moveTo>
                    <a:pt x="11" y="0"/>
                  </a:moveTo>
                  <a:cubicBezTo>
                    <a:pt x="1" y="0"/>
                    <a:pt x="1" y="0"/>
                    <a:pt x="1" y="0"/>
                  </a:cubicBezTo>
                  <a:cubicBezTo>
                    <a:pt x="1" y="4"/>
                    <a:pt x="1" y="7"/>
                    <a:pt x="0" y="11"/>
                  </a:cubicBezTo>
                  <a:cubicBezTo>
                    <a:pt x="10" y="11"/>
                    <a:pt x="10" y="11"/>
                    <a:pt x="10" y="11"/>
                  </a:cubicBezTo>
                  <a:cubicBezTo>
                    <a:pt x="10" y="7"/>
                    <a:pt x="11" y="4"/>
                    <a:pt x="1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a:off x="3487985" y="3143022"/>
              <a:ext cx="8572" cy="8572"/>
            </a:xfrm>
            <a:custGeom>
              <a:rect l="l" t="t" r="r" b="b"/>
              <a:pathLst>
                <a:path w="11" h="11">
                  <a:moveTo>
                    <a:pt x="1" y="11"/>
                  </a:moveTo>
                  <a:cubicBezTo>
                    <a:pt x="11" y="11"/>
                    <a:pt x="11" y="11"/>
                    <a:pt x="11" y="11"/>
                  </a:cubicBezTo>
                  <a:cubicBezTo>
                    <a:pt x="11" y="7"/>
                    <a:pt x="10" y="4"/>
                    <a:pt x="10" y="0"/>
                  </a:cubicBezTo>
                  <a:cubicBezTo>
                    <a:pt x="0" y="0"/>
                    <a:pt x="0" y="0"/>
                    <a:pt x="0" y="0"/>
                  </a:cubicBezTo>
                  <a:cubicBezTo>
                    <a:pt x="1" y="4"/>
                    <a:pt x="1" y="7"/>
                    <a:pt x="1"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3439027" y="3143022"/>
              <a:ext cx="7239" cy="857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3388830" y="3176740"/>
              <a:ext cx="7906" cy="8572"/>
            </a:xfrm>
            <a:custGeom>
              <a:rect l="l" t="t" r="r" b="b"/>
              <a:pathLst>
                <a:path w="10" h="11">
                  <a:moveTo>
                    <a:pt x="10" y="0"/>
                  </a:moveTo>
                  <a:cubicBezTo>
                    <a:pt x="0" y="0"/>
                    <a:pt x="0" y="0"/>
                    <a:pt x="0" y="0"/>
                  </a:cubicBezTo>
                  <a:cubicBezTo>
                    <a:pt x="0" y="3"/>
                    <a:pt x="0" y="7"/>
                    <a:pt x="0" y="11"/>
                  </a:cubicBezTo>
                  <a:cubicBezTo>
                    <a:pt x="9" y="11"/>
                    <a:pt x="9" y="11"/>
                    <a:pt x="9" y="11"/>
                  </a:cubicBezTo>
                  <a:cubicBezTo>
                    <a:pt x="9" y="7"/>
                    <a:pt x="10" y="3"/>
                    <a:pt x="10"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Freeform 56"/>
            <p:cNvSpPr/>
            <p:nvPr/>
          </p:nvSpPr>
          <p:spPr>
            <a:xfrm>
              <a:off x="3490938" y="3176740"/>
              <a:ext cx="7906" cy="8572"/>
            </a:xfrm>
            <a:custGeom>
              <a:rect l="l" t="t" r="r" b="b"/>
              <a:pathLst>
                <a:path w="10" h="11">
                  <a:moveTo>
                    <a:pt x="0" y="11"/>
                  </a:moveTo>
                  <a:cubicBezTo>
                    <a:pt x="10" y="11"/>
                    <a:pt x="10" y="11"/>
                    <a:pt x="10" y="11"/>
                  </a:cubicBezTo>
                  <a:cubicBezTo>
                    <a:pt x="10" y="7"/>
                    <a:pt x="9" y="3"/>
                    <a:pt x="9" y="0"/>
                  </a:cubicBezTo>
                  <a:cubicBezTo>
                    <a:pt x="0" y="0"/>
                    <a:pt x="0" y="0"/>
                    <a:pt x="0" y="0"/>
                  </a:cubicBezTo>
                  <a:cubicBezTo>
                    <a:pt x="0" y="3"/>
                    <a:pt x="0" y="7"/>
                    <a:pt x="0"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3439027" y="3176740"/>
              <a:ext cx="7239" cy="857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Freeform 58"/>
            <p:cNvSpPr/>
            <p:nvPr/>
          </p:nvSpPr>
          <p:spPr>
            <a:xfrm>
              <a:off x="3387211" y="3214364"/>
              <a:ext cx="7239" cy="8572"/>
            </a:xfrm>
            <a:custGeom>
              <a:rect l="l" t="t" r="r" b="b"/>
              <a:pathLst>
                <a:path w="9" h="11">
                  <a:moveTo>
                    <a:pt x="9" y="0"/>
                  </a:moveTo>
                  <a:cubicBezTo>
                    <a:pt x="0" y="0"/>
                    <a:pt x="0" y="0"/>
                    <a:pt x="0" y="0"/>
                  </a:cubicBezTo>
                  <a:cubicBezTo>
                    <a:pt x="0" y="4"/>
                    <a:pt x="0" y="7"/>
                    <a:pt x="0" y="11"/>
                  </a:cubicBezTo>
                  <a:cubicBezTo>
                    <a:pt x="9" y="11"/>
                    <a:pt x="9" y="11"/>
                    <a:pt x="9" y="11"/>
                  </a:cubicBezTo>
                  <a:cubicBezTo>
                    <a:pt x="9" y="7"/>
                    <a:pt x="9" y="4"/>
                    <a:pt x="9"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Freeform 59"/>
            <p:cNvSpPr/>
            <p:nvPr/>
          </p:nvSpPr>
          <p:spPr>
            <a:xfrm>
              <a:off x="3492557" y="3214364"/>
              <a:ext cx="7906" cy="8572"/>
            </a:xfrm>
            <a:custGeom>
              <a:rect l="l" t="t" r="r" b="b"/>
              <a:pathLst>
                <a:path w="10" h="11">
                  <a:moveTo>
                    <a:pt x="0" y="11"/>
                  </a:moveTo>
                  <a:cubicBezTo>
                    <a:pt x="10" y="11"/>
                    <a:pt x="10" y="11"/>
                    <a:pt x="10" y="11"/>
                  </a:cubicBezTo>
                  <a:cubicBezTo>
                    <a:pt x="10" y="7"/>
                    <a:pt x="9" y="4"/>
                    <a:pt x="9" y="0"/>
                  </a:cubicBezTo>
                  <a:cubicBezTo>
                    <a:pt x="0" y="0"/>
                    <a:pt x="0" y="0"/>
                    <a:pt x="0" y="0"/>
                  </a:cubicBezTo>
                  <a:cubicBezTo>
                    <a:pt x="0" y="4"/>
                    <a:pt x="0" y="7"/>
                    <a:pt x="0"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3439027" y="3214364"/>
              <a:ext cx="7239" cy="857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3439027" y="3253321"/>
              <a:ext cx="7239" cy="857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2" name="Group 62"/>
          <p:cNvGrpSpPr/>
          <p:nvPr/>
        </p:nvGrpSpPr>
        <p:grpSpPr>
          <a:xfrm>
            <a:off x="3195854" y="2032121"/>
            <a:ext cx="492347" cy="492347"/>
            <a:chOff x="3195854" y="2032121"/>
            <a:chExt cx="492347" cy="492347"/>
          </a:xfrm>
        </p:grpSpPr>
        <p:sp>
          <p:nvSpPr>
            <p:cNvPr id="63" name="AutoShape 63"/>
            <p:cNvSpPr/>
            <p:nvPr/>
          </p:nvSpPr>
          <p:spPr>
            <a:xfrm rot="2700000">
              <a:off x="3195854" y="2032121"/>
              <a:ext cx="492347" cy="492347"/>
            </a:xfrm>
            <a:prstGeom prst="ellipse">
              <a:avLst/>
            </a:prstGeom>
            <a:solidFill>
              <a:schemeClr val="lt1">
                <a:alpha val="100000"/>
              </a:schemeClr>
            </a:solidFill>
            <a:ln w="100012">
              <a:solidFill>
                <a:schemeClr val="accent2">
                  <a:alpha val="10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64" name="Group 64"/>
          <p:cNvGrpSpPr/>
          <p:nvPr/>
        </p:nvGrpSpPr>
        <p:grpSpPr>
          <a:xfrm>
            <a:off x="3543612" y="3354191"/>
            <a:ext cx="2139982" cy="2139982"/>
            <a:chOff x="3543612" y="3354191"/>
            <a:chExt cx="2139982" cy="2139982"/>
          </a:xfrm>
        </p:grpSpPr>
        <p:sp>
          <p:nvSpPr>
            <p:cNvPr id="65" name="Freeform 65"/>
            <p:cNvSpPr/>
            <p:nvPr/>
          </p:nvSpPr>
          <p:spPr>
            <a:xfrm rot="13500000">
              <a:off x="3543612" y="3354191"/>
              <a:ext cx="2139982" cy="2139982"/>
            </a:xfrm>
            <a:custGeom>
              <a:rect l="l" t="t" r="r" b="b"/>
              <a:pathLst>
                <a:path w="728" h="727">
                  <a:moveTo>
                    <a:pt x="107" y="621"/>
                  </a:moveTo>
                  <a:cubicBezTo>
                    <a:pt x="176" y="689"/>
                    <a:pt x="267" y="727"/>
                    <a:pt x="364" y="727"/>
                  </a:cubicBezTo>
                  <a:cubicBezTo>
                    <a:pt x="364" y="556"/>
                    <a:pt x="364" y="556"/>
                    <a:pt x="364" y="556"/>
                  </a:cubicBezTo>
                  <a:cubicBezTo>
                    <a:pt x="313" y="556"/>
                    <a:pt x="264" y="536"/>
                    <a:pt x="228" y="499"/>
                  </a:cubicBezTo>
                  <a:cubicBezTo>
                    <a:pt x="192" y="463"/>
                    <a:pt x="172" y="415"/>
                    <a:pt x="172" y="363"/>
                  </a:cubicBezTo>
                  <a:cubicBezTo>
                    <a:pt x="172" y="312"/>
                    <a:pt x="192" y="264"/>
                    <a:pt x="228" y="227"/>
                  </a:cubicBezTo>
                  <a:cubicBezTo>
                    <a:pt x="264" y="191"/>
                    <a:pt x="313" y="171"/>
                    <a:pt x="364" y="171"/>
                  </a:cubicBezTo>
                  <a:cubicBezTo>
                    <a:pt x="415" y="171"/>
                    <a:pt x="464" y="191"/>
                    <a:pt x="500" y="227"/>
                  </a:cubicBezTo>
                  <a:cubicBezTo>
                    <a:pt x="536" y="264"/>
                    <a:pt x="556" y="312"/>
                    <a:pt x="556" y="363"/>
                  </a:cubicBezTo>
                  <a:cubicBezTo>
                    <a:pt x="728" y="363"/>
                    <a:pt x="728" y="363"/>
                    <a:pt x="728" y="363"/>
                  </a:cubicBezTo>
                  <a:cubicBezTo>
                    <a:pt x="728" y="266"/>
                    <a:pt x="690" y="175"/>
                    <a:pt x="621" y="106"/>
                  </a:cubicBezTo>
                  <a:cubicBezTo>
                    <a:pt x="553" y="38"/>
                    <a:pt x="461" y="0"/>
                    <a:pt x="364" y="0"/>
                  </a:cubicBezTo>
                  <a:cubicBezTo>
                    <a:pt x="267" y="0"/>
                    <a:pt x="176" y="38"/>
                    <a:pt x="107" y="106"/>
                  </a:cubicBezTo>
                  <a:cubicBezTo>
                    <a:pt x="38" y="175"/>
                    <a:pt x="0" y="266"/>
                    <a:pt x="0" y="363"/>
                  </a:cubicBezTo>
                  <a:cubicBezTo>
                    <a:pt x="0" y="461"/>
                    <a:pt x="38" y="552"/>
                    <a:pt x="107" y="621"/>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Freeform 66"/>
            <p:cNvSpPr/>
            <p:nvPr/>
          </p:nvSpPr>
          <p:spPr>
            <a:xfrm>
              <a:off x="4422579" y="4272210"/>
              <a:ext cx="414052" cy="295751"/>
            </a:xfrm>
            <a:custGeom>
              <a:rect l="l" t="t" r="r" b="b"/>
              <a:pathLst>
                <a:path w="21600" h="21600">
                  <a:moveTo>
                    <a:pt x="20056" y="17282"/>
                  </a:moveTo>
                  <a:lnTo>
                    <a:pt x="1544" y="17282"/>
                  </a:lnTo>
                  <a:cubicBezTo>
                    <a:pt x="691" y="17282"/>
                    <a:pt x="0" y="18250"/>
                    <a:pt x="0" y="19441"/>
                  </a:cubicBezTo>
                  <a:cubicBezTo>
                    <a:pt x="0" y="20638"/>
                    <a:pt x="691" y="21600"/>
                    <a:pt x="1544" y="21600"/>
                  </a:cubicBezTo>
                  <a:lnTo>
                    <a:pt x="20056" y="21600"/>
                  </a:lnTo>
                  <a:cubicBezTo>
                    <a:pt x="20909" y="21600"/>
                    <a:pt x="21600" y="20638"/>
                    <a:pt x="21600" y="19441"/>
                  </a:cubicBezTo>
                  <a:cubicBezTo>
                    <a:pt x="21600" y="18250"/>
                    <a:pt x="20909" y="17282"/>
                    <a:pt x="20056" y="17282"/>
                  </a:cubicBezTo>
                  <a:close/>
                  <a:moveTo>
                    <a:pt x="1544" y="4321"/>
                  </a:moveTo>
                  <a:lnTo>
                    <a:pt x="20056" y="4321"/>
                  </a:lnTo>
                  <a:cubicBezTo>
                    <a:pt x="20909" y="4321"/>
                    <a:pt x="21600" y="3353"/>
                    <a:pt x="21600" y="2159"/>
                  </a:cubicBezTo>
                  <a:cubicBezTo>
                    <a:pt x="21600" y="965"/>
                    <a:pt x="20909" y="0"/>
                    <a:pt x="20056" y="0"/>
                  </a:cubicBezTo>
                  <a:lnTo>
                    <a:pt x="1544" y="0"/>
                  </a:lnTo>
                  <a:cubicBezTo>
                    <a:pt x="691" y="0"/>
                    <a:pt x="0" y="965"/>
                    <a:pt x="0" y="2159"/>
                  </a:cubicBezTo>
                  <a:cubicBezTo>
                    <a:pt x="0" y="3353"/>
                    <a:pt x="691" y="4321"/>
                    <a:pt x="1544" y="4321"/>
                  </a:cubicBezTo>
                  <a:close/>
                  <a:moveTo>
                    <a:pt x="20056" y="8640"/>
                  </a:moveTo>
                  <a:lnTo>
                    <a:pt x="1544" y="8640"/>
                  </a:lnTo>
                  <a:cubicBezTo>
                    <a:pt x="691" y="8640"/>
                    <a:pt x="0" y="9608"/>
                    <a:pt x="0" y="10799"/>
                  </a:cubicBezTo>
                  <a:cubicBezTo>
                    <a:pt x="0" y="11996"/>
                    <a:pt x="691" y="12958"/>
                    <a:pt x="1544" y="12958"/>
                  </a:cubicBezTo>
                  <a:lnTo>
                    <a:pt x="20056" y="12958"/>
                  </a:lnTo>
                  <a:cubicBezTo>
                    <a:pt x="20909" y="12958"/>
                    <a:pt x="21600" y="11996"/>
                    <a:pt x="21600" y="10799"/>
                  </a:cubicBezTo>
                  <a:cubicBezTo>
                    <a:pt x="21600" y="9608"/>
                    <a:pt x="20909" y="8640"/>
                    <a:pt x="20056" y="8640"/>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7" name="Group 67"/>
          <p:cNvGrpSpPr/>
          <p:nvPr/>
        </p:nvGrpSpPr>
        <p:grpSpPr>
          <a:xfrm>
            <a:off x="4948930" y="3551835"/>
            <a:ext cx="492347" cy="492347"/>
            <a:chOff x="4948930" y="3551835"/>
            <a:chExt cx="492347" cy="492347"/>
          </a:xfrm>
        </p:grpSpPr>
        <p:sp>
          <p:nvSpPr>
            <p:cNvPr id="68" name="AutoShape 68"/>
            <p:cNvSpPr/>
            <p:nvPr/>
          </p:nvSpPr>
          <p:spPr>
            <a:xfrm rot="2700000">
              <a:off x="4948930" y="3551835"/>
              <a:ext cx="492347" cy="492347"/>
            </a:xfrm>
            <a:prstGeom prst="ellipse">
              <a:avLst/>
            </a:prstGeom>
            <a:solidFill>
              <a:schemeClr val="lt1">
                <a:alpha val="100000"/>
              </a:schemeClr>
            </a:solidFill>
            <a:ln w="100012">
              <a:solidFill>
                <a:schemeClr val="accent3">
                  <a:alpha val="100000"/>
                </a:schemeClr>
              </a:solidFill>
              <a:prstDash val="solid"/>
            </a:ln>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sp>
        <p:nvSpPr>
          <p:cNvPr id="69" name="AutoShape 69"/>
          <p:cNvSpPr/>
          <p:nvPr/>
        </p:nvSpPr>
        <p:spPr>
          <a:xfrm>
            <a:off x="1428725" y="3612919"/>
            <a:ext cx="599097" cy="33070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875" b="1">
                <a:solidFill>
                  <a:schemeClr val="dk1">
                    <a:alpha val="100000"/>
                  </a:schemeClr>
                </a:solidFill>
                <a:latin typeface="Microsoft Yahei"/>
                <a:ea typeface="Microsoft Yahei"/>
                <a:cs typeface="Microsoft Yahei"/>
              </a:rPr>
              <a:t>01</a:t>
            </a:r>
            <a:endParaRPr lang="en-US" sz="1100"/>
          </a:p>
        </p:txBody>
      </p:sp>
      <p:sp>
        <p:nvSpPr>
          <p:cNvPr id="70" name="AutoShape 70"/>
          <p:cNvSpPr/>
          <p:nvPr/>
        </p:nvSpPr>
        <p:spPr>
          <a:xfrm>
            <a:off x="3138709" y="2095609"/>
            <a:ext cx="599097" cy="27799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875" b="1">
                <a:solidFill>
                  <a:schemeClr val="dk1">
                    <a:alpha val="100000"/>
                  </a:schemeClr>
                </a:solidFill>
                <a:latin typeface="Microsoft Yahei"/>
                <a:ea typeface="Microsoft Yahei"/>
                <a:cs typeface="Microsoft Yahei"/>
              </a:rPr>
              <a:t>02</a:t>
            </a:r>
            <a:endParaRPr lang="en-US" sz="1100"/>
          </a:p>
        </p:txBody>
      </p:sp>
      <p:sp>
        <p:nvSpPr>
          <p:cNvPr id="71" name="AutoShape 71"/>
          <p:cNvSpPr/>
          <p:nvPr/>
        </p:nvSpPr>
        <p:spPr>
          <a:xfrm>
            <a:off x="4890841" y="3621951"/>
            <a:ext cx="599097" cy="24839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875" b="1">
                <a:solidFill>
                  <a:schemeClr val="dk1">
                    <a:alpha val="100000"/>
                  </a:schemeClr>
                </a:solidFill>
                <a:latin typeface="Microsoft Yahei"/>
                <a:ea typeface="Microsoft Yahei"/>
                <a:cs typeface="Microsoft Yahei"/>
              </a:rPr>
              <a:t>03</a:t>
            </a:r>
            <a:endParaRPr lang="en-US" sz="1100"/>
          </a:p>
        </p:txBody>
      </p:sp>
      <p:sp>
        <p:nvSpPr>
          <p:cNvPr id="72" name="TextBox 72"/>
          <p:cNvSpPr txBox="1"/>
          <p:nvPr/>
        </p:nvSpPr>
        <p:spPr>
          <a:xfrm>
            <a:off x="7288006" y="1324216"/>
            <a:ext cx="4229100"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了解双方财产状况</a:t>
            </a:r>
          </a:p>
        </p:txBody>
      </p:sp>
      <p:sp>
        <p:nvSpPr>
          <p:cNvPr id="73" name="TextBox 73"/>
          <p:cNvSpPr txBox="1"/>
          <p:nvPr/>
        </p:nvSpPr>
        <p:spPr>
          <a:xfrm>
            <a:off x="7288006" y="2991619"/>
            <a:ext cx="4229100"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2">
                    <a:alpha val="100000"/>
                  </a:schemeClr>
                </a:solidFill>
                <a:latin typeface="Microsoft Yahei"/>
                <a:ea typeface="Microsoft Yahei"/>
                <a:cs typeface="Microsoft Yahei"/>
              </a:rPr>
              <a:t>了解双方收入情况</a:t>
            </a:r>
          </a:p>
        </p:txBody>
      </p:sp>
      <p:sp>
        <p:nvSpPr>
          <p:cNvPr id="74" name="TextBox 74"/>
          <p:cNvSpPr txBox="1"/>
          <p:nvPr/>
        </p:nvSpPr>
        <p:spPr>
          <a:xfrm>
            <a:off x="7288006" y="4643560"/>
            <a:ext cx="4229100"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3">
                    <a:alpha val="100000"/>
                  </a:schemeClr>
                </a:solidFill>
                <a:latin typeface="Microsoft Yahei"/>
                <a:ea typeface="Microsoft Yahei"/>
                <a:cs typeface="Microsoft Yahei"/>
              </a:rPr>
              <a:t>了解子女情况</a:t>
            </a:r>
          </a:p>
        </p:txBody>
      </p:sp>
      <p:grpSp>
        <p:nvGrpSpPr>
          <p:cNvPr id="75" name="Group 75"/>
          <p:cNvGrpSpPr/>
          <p:nvPr/>
        </p:nvGrpSpPr>
        <p:grpSpPr>
          <a:xfrm>
            <a:off x="454963" y="93878"/>
            <a:ext cx="10641129" cy="914400"/>
            <a:chOff x="454963" y="93878"/>
            <a:chExt cx="10641129" cy="914400"/>
          </a:xfrm>
        </p:grpSpPr>
        <p:sp>
          <p:nvSpPr>
            <p:cNvPr id="76" name="AutoShape 7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7" name="AutoShape 7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AutoShape 7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AutoShape 7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0" name="AutoShape 8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AutoShape 8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2" name="AutoShape 8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3" name="AutoShape 8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4" name="AutoShape 8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5" name="AutoShape 8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6" name="AutoShape 8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7" name="AutoShape 8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8" name="AutoShape 8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9" name="AutoShape 8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0" name="AutoShape 9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1" name="AutoShape 9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2" name="AutoShape 9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3" name="AutoShape 9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4" name="AutoShape 9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5" name="AutoShape 9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6" name="TextBox 9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全面了解双方情况</a:t>
              </a:r>
            </a:p>
          </p:txBody>
        </p:sp>
      </p:grpSp>
      <p:grpSp>
        <p:nvGrpSpPr>
          <p:cNvPr id="97" name="Group 97"/>
          <p:cNvGrpSpPr/>
          <p:nvPr/>
        </p:nvGrpSpPr>
        <p:grpSpPr>
          <a:xfrm>
            <a:off x="6649402" y="1647934"/>
            <a:ext cx="587026" cy="585597"/>
            <a:chOff x="6649402" y="1647934"/>
            <a:chExt cx="587026" cy="585597"/>
          </a:xfrm>
        </p:grpSpPr>
        <p:sp>
          <p:nvSpPr>
            <p:cNvPr id="98" name="AutoShape 98"/>
            <p:cNvSpPr/>
            <p:nvPr/>
          </p:nvSpPr>
          <p:spPr>
            <a:xfrm>
              <a:off x="6649402" y="1647934"/>
              <a:ext cx="587026" cy="58559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9" name="Freeform 99"/>
            <p:cNvSpPr/>
            <p:nvPr/>
          </p:nvSpPr>
          <p:spPr>
            <a:xfrm>
              <a:off x="6731888" y="1868724"/>
              <a:ext cx="409003" cy="129159"/>
            </a:xfrm>
            <a:custGeom>
              <a:rect l="l" t="t" r="r" b="b"/>
              <a:pathLst>
                <a:path w="723" h="226">
                  <a:moveTo>
                    <a:pt x="618" y="132"/>
                  </a:moveTo>
                  <a:cubicBezTo>
                    <a:pt x="616" y="126"/>
                    <a:pt x="613" y="120"/>
                    <a:pt x="611" y="115"/>
                  </a:cubicBezTo>
                  <a:cubicBezTo>
                    <a:pt x="560" y="21"/>
                    <a:pt x="560" y="21"/>
                    <a:pt x="560" y="21"/>
                  </a:cubicBezTo>
                  <a:cubicBezTo>
                    <a:pt x="553" y="9"/>
                    <a:pt x="540" y="1"/>
                    <a:pt x="526" y="1"/>
                  </a:cubicBezTo>
                  <a:cubicBezTo>
                    <a:pt x="526" y="1"/>
                    <a:pt x="503" y="0"/>
                    <a:pt x="491" y="0"/>
                  </a:cubicBezTo>
                  <a:cubicBezTo>
                    <a:pt x="476" y="0"/>
                    <a:pt x="463" y="8"/>
                    <a:pt x="456" y="21"/>
                  </a:cubicBezTo>
                  <a:cubicBezTo>
                    <a:pt x="439" y="52"/>
                    <a:pt x="439" y="52"/>
                    <a:pt x="439" y="52"/>
                  </a:cubicBezTo>
                  <a:cubicBezTo>
                    <a:pt x="445" y="61"/>
                    <a:pt x="445" y="61"/>
                    <a:pt x="445" y="61"/>
                  </a:cubicBezTo>
                  <a:cubicBezTo>
                    <a:pt x="464" y="25"/>
                    <a:pt x="464" y="25"/>
                    <a:pt x="464" y="25"/>
                  </a:cubicBezTo>
                  <a:cubicBezTo>
                    <a:pt x="470" y="15"/>
                    <a:pt x="480" y="8"/>
                    <a:pt x="491" y="8"/>
                  </a:cubicBezTo>
                  <a:cubicBezTo>
                    <a:pt x="502" y="8"/>
                    <a:pt x="512" y="15"/>
                    <a:pt x="517" y="25"/>
                  </a:cubicBezTo>
                  <a:cubicBezTo>
                    <a:pt x="568" y="118"/>
                    <a:pt x="568" y="118"/>
                    <a:pt x="568" y="118"/>
                  </a:cubicBezTo>
                  <a:cubicBezTo>
                    <a:pt x="574" y="129"/>
                    <a:pt x="580" y="144"/>
                    <a:pt x="572" y="156"/>
                  </a:cubicBezTo>
                  <a:cubicBezTo>
                    <a:pt x="564" y="168"/>
                    <a:pt x="548" y="169"/>
                    <a:pt x="542" y="169"/>
                  </a:cubicBezTo>
                  <a:cubicBezTo>
                    <a:pt x="457" y="169"/>
                    <a:pt x="457" y="169"/>
                    <a:pt x="457" y="169"/>
                  </a:cubicBezTo>
                  <a:cubicBezTo>
                    <a:pt x="461" y="166"/>
                    <a:pt x="465" y="163"/>
                    <a:pt x="467" y="159"/>
                  </a:cubicBezTo>
                  <a:cubicBezTo>
                    <a:pt x="478" y="144"/>
                    <a:pt x="470" y="127"/>
                    <a:pt x="464" y="115"/>
                  </a:cubicBezTo>
                  <a:cubicBezTo>
                    <a:pt x="428" y="48"/>
                    <a:pt x="428" y="48"/>
                    <a:pt x="428" y="48"/>
                  </a:cubicBezTo>
                  <a:cubicBezTo>
                    <a:pt x="413" y="21"/>
                    <a:pt x="413" y="21"/>
                    <a:pt x="413" y="21"/>
                  </a:cubicBezTo>
                  <a:cubicBezTo>
                    <a:pt x="406" y="9"/>
                    <a:pt x="393" y="1"/>
                    <a:pt x="379" y="1"/>
                  </a:cubicBezTo>
                  <a:cubicBezTo>
                    <a:pt x="379" y="1"/>
                    <a:pt x="347" y="0"/>
                    <a:pt x="344" y="0"/>
                  </a:cubicBezTo>
                  <a:cubicBezTo>
                    <a:pt x="330" y="0"/>
                    <a:pt x="317" y="8"/>
                    <a:pt x="310" y="21"/>
                  </a:cubicBezTo>
                  <a:cubicBezTo>
                    <a:pt x="293" y="51"/>
                    <a:pt x="293" y="51"/>
                    <a:pt x="293" y="51"/>
                  </a:cubicBezTo>
                  <a:cubicBezTo>
                    <a:pt x="298" y="61"/>
                    <a:pt x="298" y="61"/>
                    <a:pt x="298" y="61"/>
                  </a:cubicBezTo>
                  <a:cubicBezTo>
                    <a:pt x="318" y="25"/>
                    <a:pt x="318" y="25"/>
                    <a:pt x="318" y="25"/>
                  </a:cubicBezTo>
                  <a:cubicBezTo>
                    <a:pt x="323" y="15"/>
                    <a:pt x="333" y="8"/>
                    <a:pt x="344" y="8"/>
                  </a:cubicBezTo>
                  <a:cubicBezTo>
                    <a:pt x="355" y="8"/>
                    <a:pt x="365" y="15"/>
                    <a:pt x="371" y="25"/>
                  </a:cubicBezTo>
                  <a:cubicBezTo>
                    <a:pt x="422" y="118"/>
                    <a:pt x="422" y="118"/>
                    <a:pt x="422" y="118"/>
                  </a:cubicBezTo>
                  <a:cubicBezTo>
                    <a:pt x="427" y="129"/>
                    <a:pt x="434" y="144"/>
                    <a:pt x="425" y="156"/>
                  </a:cubicBezTo>
                  <a:cubicBezTo>
                    <a:pt x="417" y="168"/>
                    <a:pt x="402" y="169"/>
                    <a:pt x="395" y="169"/>
                  </a:cubicBezTo>
                  <a:cubicBezTo>
                    <a:pt x="311" y="169"/>
                    <a:pt x="311" y="169"/>
                    <a:pt x="311" y="169"/>
                  </a:cubicBezTo>
                  <a:cubicBezTo>
                    <a:pt x="315" y="166"/>
                    <a:pt x="318" y="163"/>
                    <a:pt x="321" y="159"/>
                  </a:cubicBezTo>
                  <a:cubicBezTo>
                    <a:pt x="331" y="144"/>
                    <a:pt x="324" y="127"/>
                    <a:pt x="317" y="115"/>
                  </a:cubicBezTo>
                  <a:cubicBezTo>
                    <a:pt x="266" y="21"/>
                    <a:pt x="266" y="21"/>
                    <a:pt x="266" y="21"/>
                  </a:cubicBezTo>
                  <a:cubicBezTo>
                    <a:pt x="260" y="9"/>
                    <a:pt x="246" y="1"/>
                    <a:pt x="232" y="1"/>
                  </a:cubicBezTo>
                  <a:cubicBezTo>
                    <a:pt x="232" y="1"/>
                    <a:pt x="200" y="0"/>
                    <a:pt x="198" y="0"/>
                  </a:cubicBezTo>
                  <a:cubicBezTo>
                    <a:pt x="183" y="0"/>
                    <a:pt x="170" y="8"/>
                    <a:pt x="163" y="21"/>
                  </a:cubicBezTo>
                  <a:cubicBezTo>
                    <a:pt x="112" y="115"/>
                    <a:pt x="112" y="115"/>
                    <a:pt x="112" y="115"/>
                  </a:cubicBezTo>
                  <a:cubicBezTo>
                    <a:pt x="111" y="117"/>
                    <a:pt x="109" y="119"/>
                    <a:pt x="108" y="122"/>
                  </a:cubicBezTo>
                  <a:cubicBezTo>
                    <a:pt x="111" y="121"/>
                    <a:pt x="115" y="121"/>
                    <a:pt x="119" y="120"/>
                  </a:cubicBezTo>
                  <a:cubicBezTo>
                    <a:pt x="119" y="120"/>
                    <a:pt x="120" y="119"/>
                    <a:pt x="120" y="118"/>
                  </a:cubicBezTo>
                  <a:cubicBezTo>
                    <a:pt x="171" y="25"/>
                    <a:pt x="171" y="25"/>
                    <a:pt x="171" y="25"/>
                  </a:cubicBezTo>
                  <a:cubicBezTo>
                    <a:pt x="177" y="15"/>
                    <a:pt x="187" y="8"/>
                    <a:pt x="198" y="8"/>
                  </a:cubicBezTo>
                  <a:cubicBezTo>
                    <a:pt x="208" y="8"/>
                    <a:pt x="219" y="15"/>
                    <a:pt x="224" y="25"/>
                  </a:cubicBezTo>
                  <a:cubicBezTo>
                    <a:pt x="275" y="118"/>
                    <a:pt x="275" y="118"/>
                    <a:pt x="275" y="118"/>
                  </a:cubicBezTo>
                  <a:cubicBezTo>
                    <a:pt x="281" y="129"/>
                    <a:pt x="287" y="144"/>
                    <a:pt x="279" y="156"/>
                  </a:cubicBezTo>
                  <a:cubicBezTo>
                    <a:pt x="270" y="168"/>
                    <a:pt x="255" y="169"/>
                    <a:pt x="249" y="169"/>
                  </a:cubicBezTo>
                  <a:cubicBezTo>
                    <a:pt x="147" y="169"/>
                    <a:pt x="147" y="169"/>
                    <a:pt x="147" y="169"/>
                  </a:cubicBezTo>
                  <a:cubicBezTo>
                    <a:pt x="140" y="169"/>
                    <a:pt x="125" y="168"/>
                    <a:pt x="116" y="156"/>
                  </a:cubicBezTo>
                  <a:cubicBezTo>
                    <a:pt x="111" y="147"/>
                    <a:pt x="112" y="138"/>
                    <a:pt x="115" y="130"/>
                  </a:cubicBezTo>
                  <a:cubicBezTo>
                    <a:pt x="112" y="130"/>
                    <a:pt x="106" y="132"/>
                    <a:pt x="105" y="132"/>
                  </a:cubicBezTo>
                  <a:cubicBezTo>
                    <a:pt x="42" y="151"/>
                    <a:pt x="0" y="177"/>
                    <a:pt x="0" y="177"/>
                  </a:cubicBezTo>
                  <a:cubicBezTo>
                    <a:pt x="0" y="177"/>
                    <a:pt x="107" y="227"/>
                    <a:pt x="238" y="227"/>
                  </a:cubicBezTo>
                  <a:cubicBezTo>
                    <a:pt x="485" y="227"/>
                    <a:pt x="485" y="227"/>
                    <a:pt x="485" y="227"/>
                  </a:cubicBezTo>
                  <a:cubicBezTo>
                    <a:pt x="617" y="227"/>
                    <a:pt x="723" y="177"/>
                    <a:pt x="723" y="177"/>
                  </a:cubicBezTo>
                  <a:cubicBezTo>
                    <a:pt x="723" y="177"/>
                    <a:pt x="681" y="151"/>
                    <a:pt x="618" y="132"/>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0" name="Group 100"/>
          <p:cNvGrpSpPr/>
          <p:nvPr/>
        </p:nvGrpSpPr>
        <p:grpSpPr>
          <a:xfrm>
            <a:off x="6647497" y="3377126"/>
            <a:ext cx="587026" cy="585597"/>
            <a:chOff x="6647497" y="3377126"/>
            <a:chExt cx="587026" cy="585597"/>
          </a:xfrm>
        </p:grpSpPr>
        <p:sp>
          <p:nvSpPr>
            <p:cNvPr id="101" name="AutoShape 101"/>
            <p:cNvSpPr/>
            <p:nvPr/>
          </p:nvSpPr>
          <p:spPr>
            <a:xfrm>
              <a:off x="6647497" y="3377126"/>
              <a:ext cx="587026" cy="58559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2" name="Group 102"/>
          <p:cNvGrpSpPr/>
          <p:nvPr/>
        </p:nvGrpSpPr>
        <p:grpSpPr>
          <a:xfrm>
            <a:off x="6831329" y="3509949"/>
            <a:ext cx="224504" cy="467678"/>
            <a:chOff x="6831329" y="3509949"/>
            <a:chExt cx="224504" cy="467678"/>
          </a:xfrm>
        </p:grpSpPr>
        <p:sp>
          <p:nvSpPr>
            <p:cNvPr id="103" name="Freeform 103"/>
            <p:cNvSpPr/>
            <p:nvPr/>
          </p:nvSpPr>
          <p:spPr>
            <a:xfrm>
              <a:off x="6831329" y="3579006"/>
              <a:ext cx="224504" cy="398621"/>
            </a:xfrm>
            <a:custGeom>
              <a:rect l="l" t="t" r="r" b="b"/>
              <a:pathLst>
                <a:path w="421" h="751">
                  <a:moveTo>
                    <a:pt x="421" y="509"/>
                  </a:moveTo>
                  <a:cubicBezTo>
                    <a:pt x="421" y="509"/>
                    <a:pt x="400" y="323"/>
                    <a:pt x="359" y="306"/>
                  </a:cubicBezTo>
                  <a:cubicBezTo>
                    <a:pt x="391" y="250"/>
                    <a:pt x="338" y="0"/>
                    <a:pt x="338" y="0"/>
                  </a:cubicBezTo>
                  <a:cubicBezTo>
                    <a:pt x="338" y="0"/>
                    <a:pt x="355" y="183"/>
                    <a:pt x="307" y="216"/>
                  </a:cubicBezTo>
                  <a:cubicBezTo>
                    <a:pt x="307" y="215"/>
                    <a:pt x="307" y="215"/>
                    <a:pt x="307" y="214"/>
                  </a:cubicBezTo>
                  <a:cubicBezTo>
                    <a:pt x="307" y="211"/>
                    <a:pt x="307" y="207"/>
                    <a:pt x="307" y="204"/>
                  </a:cubicBezTo>
                  <a:cubicBezTo>
                    <a:pt x="288" y="204"/>
                    <a:pt x="288" y="204"/>
                    <a:pt x="288" y="204"/>
                  </a:cubicBezTo>
                  <a:cubicBezTo>
                    <a:pt x="288" y="213"/>
                    <a:pt x="288" y="222"/>
                    <a:pt x="288" y="230"/>
                  </a:cubicBezTo>
                  <a:cubicBezTo>
                    <a:pt x="285" y="233"/>
                    <a:pt x="281" y="236"/>
                    <a:pt x="279" y="238"/>
                  </a:cubicBezTo>
                  <a:cubicBezTo>
                    <a:pt x="279" y="227"/>
                    <a:pt x="278" y="216"/>
                    <a:pt x="278" y="204"/>
                  </a:cubicBezTo>
                  <a:cubicBezTo>
                    <a:pt x="219" y="204"/>
                    <a:pt x="219" y="204"/>
                    <a:pt x="219" y="204"/>
                  </a:cubicBezTo>
                  <a:cubicBezTo>
                    <a:pt x="219" y="243"/>
                    <a:pt x="219" y="243"/>
                    <a:pt x="219" y="243"/>
                  </a:cubicBezTo>
                  <a:cubicBezTo>
                    <a:pt x="274" y="243"/>
                    <a:pt x="274" y="243"/>
                    <a:pt x="274" y="243"/>
                  </a:cubicBezTo>
                  <a:cubicBezTo>
                    <a:pt x="272" y="244"/>
                    <a:pt x="271" y="246"/>
                    <a:pt x="270" y="247"/>
                  </a:cubicBezTo>
                  <a:cubicBezTo>
                    <a:pt x="268" y="250"/>
                    <a:pt x="266" y="252"/>
                    <a:pt x="264" y="254"/>
                  </a:cubicBezTo>
                  <a:cubicBezTo>
                    <a:pt x="219" y="254"/>
                    <a:pt x="219" y="254"/>
                    <a:pt x="219" y="254"/>
                  </a:cubicBezTo>
                  <a:cubicBezTo>
                    <a:pt x="219" y="291"/>
                    <a:pt x="219" y="291"/>
                    <a:pt x="219" y="291"/>
                  </a:cubicBezTo>
                  <a:cubicBezTo>
                    <a:pt x="233" y="291"/>
                    <a:pt x="233" y="291"/>
                    <a:pt x="233" y="291"/>
                  </a:cubicBezTo>
                  <a:cubicBezTo>
                    <a:pt x="227" y="294"/>
                    <a:pt x="223" y="296"/>
                    <a:pt x="219" y="300"/>
                  </a:cubicBezTo>
                  <a:cubicBezTo>
                    <a:pt x="219" y="291"/>
                    <a:pt x="219" y="291"/>
                    <a:pt x="219" y="291"/>
                  </a:cubicBezTo>
                  <a:cubicBezTo>
                    <a:pt x="210" y="291"/>
                    <a:pt x="210" y="291"/>
                    <a:pt x="210" y="291"/>
                  </a:cubicBezTo>
                  <a:cubicBezTo>
                    <a:pt x="210" y="302"/>
                    <a:pt x="210" y="302"/>
                    <a:pt x="210" y="302"/>
                  </a:cubicBezTo>
                  <a:cubicBezTo>
                    <a:pt x="217" y="302"/>
                    <a:pt x="217" y="302"/>
                    <a:pt x="217" y="302"/>
                  </a:cubicBezTo>
                  <a:cubicBezTo>
                    <a:pt x="215" y="304"/>
                    <a:pt x="214" y="305"/>
                    <a:pt x="213" y="306"/>
                  </a:cubicBezTo>
                  <a:cubicBezTo>
                    <a:pt x="212" y="305"/>
                    <a:pt x="211" y="304"/>
                    <a:pt x="210" y="303"/>
                  </a:cubicBezTo>
                  <a:cubicBezTo>
                    <a:pt x="210" y="302"/>
                    <a:pt x="210" y="302"/>
                    <a:pt x="210" y="302"/>
                  </a:cubicBezTo>
                  <a:cubicBezTo>
                    <a:pt x="209" y="302"/>
                    <a:pt x="209" y="302"/>
                    <a:pt x="209" y="302"/>
                  </a:cubicBezTo>
                  <a:cubicBezTo>
                    <a:pt x="203" y="297"/>
                    <a:pt x="195" y="294"/>
                    <a:pt x="185" y="291"/>
                  </a:cubicBezTo>
                  <a:cubicBezTo>
                    <a:pt x="185" y="291"/>
                    <a:pt x="185" y="291"/>
                    <a:pt x="185" y="291"/>
                  </a:cubicBezTo>
                  <a:cubicBezTo>
                    <a:pt x="210" y="291"/>
                    <a:pt x="210" y="291"/>
                    <a:pt x="210" y="291"/>
                  </a:cubicBezTo>
                  <a:cubicBezTo>
                    <a:pt x="210" y="254"/>
                    <a:pt x="210" y="254"/>
                    <a:pt x="210" y="254"/>
                  </a:cubicBezTo>
                  <a:cubicBezTo>
                    <a:pt x="162" y="254"/>
                    <a:pt x="162" y="254"/>
                    <a:pt x="162" y="254"/>
                  </a:cubicBezTo>
                  <a:cubicBezTo>
                    <a:pt x="162" y="253"/>
                    <a:pt x="161" y="253"/>
                    <a:pt x="161" y="252"/>
                  </a:cubicBezTo>
                  <a:cubicBezTo>
                    <a:pt x="158" y="249"/>
                    <a:pt x="156" y="246"/>
                    <a:pt x="153" y="244"/>
                  </a:cubicBezTo>
                  <a:cubicBezTo>
                    <a:pt x="153" y="243"/>
                    <a:pt x="153" y="243"/>
                    <a:pt x="153" y="243"/>
                  </a:cubicBezTo>
                  <a:cubicBezTo>
                    <a:pt x="152" y="243"/>
                    <a:pt x="152" y="243"/>
                    <a:pt x="152" y="243"/>
                  </a:cubicBezTo>
                  <a:cubicBezTo>
                    <a:pt x="149" y="240"/>
                    <a:pt x="146" y="238"/>
                    <a:pt x="143" y="235"/>
                  </a:cubicBezTo>
                  <a:cubicBezTo>
                    <a:pt x="143" y="225"/>
                    <a:pt x="144" y="215"/>
                    <a:pt x="144" y="204"/>
                  </a:cubicBezTo>
                  <a:cubicBezTo>
                    <a:pt x="122" y="204"/>
                    <a:pt x="122" y="204"/>
                    <a:pt x="122" y="204"/>
                  </a:cubicBezTo>
                  <a:cubicBezTo>
                    <a:pt x="122" y="208"/>
                    <a:pt x="122" y="211"/>
                    <a:pt x="122" y="214"/>
                  </a:cubicBezTo>
                  <a:cubicBezTo>
                    <a:pt x="122" y="216"/>
                    <a:pt x="122" y="217"/>
                    <a:pt x="122" y="219"/>
                  </a:cubicBezTo>
                  <a:cubicBezTo>
                    <a:pt x="74" y="187"/>
                    <a:pt x="71" y="0"/>
                    <a:pt x="71" y="0"/>
                  </a:cubicBezTo>
                  <a:cubicBezTo>
                    <a:pt x="71" y="0"/>
                    <a:pt x="39" y="254"/>
                    <a:pt x="71" y="310"/>
                  </a:cubicBezTo>
                  <a:cubicBezTo>
                    <a:pt x="30" y="327"/>
                    <a:pt x="0" y="503"/>
                    <a:pt x="0" y="503"/>
                  </a:cubicBezTo>
                  <a:cubicBezTo>
                    <a:pt x="0" y="503"/>
                    <a:pt x="75" y="431"/>
                    <a:pt x="131" y="412"/>
                  </a:cubicBezTo>
                  <a:cubicBezTo>
                    <a:pt x="151" y="500"/>
                    <a:pt x="219" y="751"/>
                    <a:pt x="301" y="409"/>
                  </a:cubicBezTo>
                  <a:cubicBezTo>
                    <a:pt x="354" y="432"/>
                    <a:pt x="421" y="509"/>
                    <a:pt x="421" y="509"/>
                  </a:cubicBezTo>
                  <a:close/>
                  <a:moveTo>
                    <a:pt x="218" y="384"/>
                  </a:moveTo>
                  <a:cubicBezTo>
                    <a:pt x="217" y="384"/>
                    <a:pt x="217" y="384"/>
                    <a:pt x="217" y="384"/>
                  </a:cubicBezTo>
                  <a:cubicBezTo>
                    <a:pt x="217" y="384"/>
                    <a:pt x="217" y="384"/>
                    <a:pt x="217" y="384"/>
                  </a:cubicBezTo>
                  <a:cubicBezTo>
                    <a:pt x="217" y="384"/>
                    <a:pt x="217" y="384"/>
                    <a:pt x="218" y="384"/>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4" name="Freeform 104"/>
            <p:cNvSpPr/>
            <p:nvPr/>
          </p:nvSpPr>
          <p:spPr>
            <a:xfrm>
              <a:off x="6948201" y="3639013"/>
              <a:ext cx="30290" cy="16954"/>
            </a:xfrm>
            <a:custGeom>
              <a:rect l="l" t="t" r="r" b="b"/>
              <a:pathLst>
                <a:path w="57" h="32">
                  <a:moveTo>
                    <a:pt x="0" y="32"/>
                  </a:moveTo>
                  <a:cubicBezTo>
                    <a:pt x="57" y="32"/>
                    <a:pt x="57" y="32"/>
                    <a:pt x="57" y="32"/>
                  </a:cubicBezTo>
                  <a:cubicBezTo>
                    <a:pt x="56" y="21"/>
                    <a:pt x="55" y="11"/>
                    <a:pt x="54" y="0"/>
                  </a:cubicBezTo>
                  <a:cubicBezTo>
                    <a:pt x="0" y="0"/>
                    <a:pt x="0" y="0"/>
                    <a:pt x="0" y="0"/>
                  </a:cubicBezTo>
                  <a:lnTo>
                    <a:pt x="0" y="32"/>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5" name="Freeform 105"/>
            <p:cNvSpPr/>
            <p:nvPr/>
          </p:nvSpPr>
          <p:spPr>
            <a:xfrm>
              <a:off x="6976014" y="3584911"/>
              <a:ext cx="10573" cy="22860"/>
            </a:xfrm>
            <a:custGeom>
              <a:rect l="l" t="t" r="r" b="b"/>
              <a:pathLst>
                <a:path w="20" h="43">
                  <a:moveTo>
                    <a:pt x="20" y="43"/>
                  </a:moveTo>
                  <a:cubicBezTo>
                    <a:pt x="18" y="28"/>
                    <a:pt x="15" y="14"/>
                    <a:pt x="12" y="0"/>
                  </a:cubicBezTo>
                  <a:cubicBezTo>
                    <a:pt x="0" y="0"/>
                    <a:pt x="0" y="0"/>
                    <a:pt x="0" y="0"/>
                  </a:cubicBezTo>
                  <a:cubicBezTo>
                    <a:pt x="2" y="15"/>
                    <a:pt x="4" y="29"/>
                    <a:pt x="6" y="43"/>
                  </a:cubicBezTo>
                  <a:lnTo>
                    <a:pt x="20" y="43"/>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6" name="Freeform 106"/>
            <p:cNvSpPr/>
            <p:nvPr/>
          </p:nvSpPr>
          <p:spPr>
            <a:xfrm>
              <a:off x="6948201" y="3613486"/>
              <a:ext cx="28289" cy="19717"/>
            </a:xfrm>
            <a:custGeom>
              <a:rect l="l" t="t" r="r" b="b"/>
              <a:pathLst>
                <a:path w="52" h="37">
                  <a:moveTo>
                    <a:pt x="0" y="37"/>
                  </a:moveTo>
                  <a:cubicBezTo>
                    <a:pt x="53" y="37"/>
                    <a:pt x="53" y="37"/>
                    <a:pt x="53" y="37"/>
                  </a:cubicBezTo>
                  <a:cubicBezTo>
                    <a:pt x="52" y="25"/>
                    <a:pt x="51" y="13"/>
                    <a:pt x="50" y="0"/>
                  </a:cubicBezTo>
                  <a:cubicBezTo>
                    <a:pt x="0" y="0"/>
                    <a:pt x="0" y="0"/>
                    <a:pt x="0" y="0"/>
                  </a:cubicBezTo>
                  <a:lnTo>
                    <a:pt x="0" y="37"/>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7" name="Freeform 107"/>
            <p:cNvSpPr/>
            <p:nvPr/>
          </p:nvSpPr>
          <p:spPr>
            <a:xfrm>
              <a:off x="6979633" y="3613486"/>
              <a:ext cx="11239" cy="19717"/>
            </a:xfrm>
            <a:custGeom>
              <a:rect l="l" t="t" r="r" b="b"/>
              <a:pathLst>
                <a:path w="21" h="37">
                  <a:moveTo>
                    <a:pt x="21" y="37"/>
                  </a:moveTo>
                  <a:cubicBezTo>
                    <a:pt x="19" y="25"/>
                    <a:pt x="17" y="12"/>
                    <a:pt x="15" y="0"/>
                  </a:cubicBezTo>
                  <a:cubicBezTo>
                    <a:pt x="0" y="0"/>
                    <a:pt x="0" y="0"/>
                    <a:pt x="0" y="0"/>
                  </a:cubicBezTo>
                  <a:cubicBezTo>
                    <a:pt x="2" y="13"/>
                    <a:pt x="3" y="25"/>
                    <a:pt x="4" y="37"/>
                  </a:cubicBezTo>
                  <a:lnTo>
                    <a:pt x="21" y="37"/>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8" name="Freeform 108"/>
            <p:cNvSpPr/>
            <p:nvPr/>
          </p:nvSpPr>
          <p:spPr>
            <a:xfrm>
              <a:off x="6967251" y="3536524"/>
              <a:ext cx="7620" cy="18574"/>
            </a:xfrm>
            <a:custGeom>
              <a:rect l="l" t="t" r="r" b="b"/>
              <a:pathLst>
                <a:path w="14" h="35">
                  <a:moveTo>
                    <a:pt x="14" y="35"/>
                  </a:moveTo>
                  <a:cubicBezTo>
                    <a:pt x="10" y="23"/>
                    <a:pt x="6" y="11"/>
                    <a:pt x="1" y="0"/>
                  </a:cubicBezTo>
                  <a:cubicBezTo>
                    <a:pt x="0" y="0"/>
                    <a:pt x="0" y="0"/>
                    <a:pt x="0" y="0"/>
                  </a:cubicBezTo>
                  <a:cubicBezTo>
                    <a:pt x="2" y="12"/>
                    <a:pt x="5" y="24"/>
                    <a:pt x="7" y="35"/>
                  </a:cubicBezTo>
                  <a:lnTo>
                    <a:pt x="14" y="35"/>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9" name="Freeform 109"/>
            <p:cNvSpPr/>
            <p:nvPr/>
          </p:nvSpPr>
          <p:spPr>
            <a:xfrm>
              <a:off x="6972203" y="3561384"/>
              <a:ext cx="8477" cy="17717"/>
            </a:xfrm>
            <a:custGeom>
              <a:rect l="l" t="t" r="r" b="b"/>
              <a:pathLst>
                <a:path w="16" h="33">
                  <a:moveTo>
                    <a:pt x="16" y="33"/>
                  </a:moveTo>
                  <a:cubicBezTo>
                    <a:pt x="14" y="21"/>
                    <a:pt x="11" y="10"/>
                    <a:pt x="8" y="0"/>
                  </a:cubicBezTo>
                  <a:cubicBezTo>
                    <a:pt x="0" y="0"/>
                    <a:pt x="0" y="0"/>
                    <a:pt x="0" y="0"/>
                  </a:cubicBezTo>
                  <a:cubicBezTo>
                    <a:pt x="2" y="11"/>
                    <a:pt x="4" y="22"/>
                    <a:pt x="5" y="33"/>
                  </a:cubicBezTo>
                  <a:lnTo>
                    <a:pt x="16" y="33"/>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0" name="Freeform 110"/>
            <p:cNvSpPr/>
            <p:nvPr/>
          </p:nvSpPr>
          <p:spPr>
            <a:xfrm>
              <a:off x="6898004" y="3639013"/>
              <a:ext cx="12764" cy="16954"/>
            </a:xfrm>
            <a:custGeom>
              <a:rect l="l" t="t" r="r" b="b"/>
              <a:pathLst>
                <a:path w="24" h="32">
                  <a:moveTo>
                    <a:pt x="4" y="0"/>
                  </a:moveTo>
                  <a:cubicBezTo>
                    <a:pt x="2" y="11"/>
                    <a:pt x="1" y="21"/>
                    <a:pt x="0" y="32"/>
                  </a:cubicBezTo>
                  <a:cubicBezTo>
                    <a:pt x="21" y="32"/>
                    <a:pt x="21" y="32"/>
                    <a:pt x="21" y="32"/>
                  </a:cubicBezTo>
                  <a:cubicBezTo>
                    <a:pt x="22" y="21"/>
                    <a:pt x="23" y="11"/>
                    <a:pt x="24" y="0"/>
                  </a:cubicBezTo>
                  <a:lnTo>
                    <a:pt x="4"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1" name="Freeform 111"/>
            <p:cNvSpPr/>
            <p:nvPr/>
          </p:nvSpPr>
          <p:spPr>
            <a:xfrm>
              <a:off x="6910291" y="3561384"/>
              <a:ext cx="10096" cy="17717"/>
            </a:xfrm>
            <a:custGeom>
              <a:rect l="l" t="t" r="r" b="b"/>
              <a:pathLst>
                <a:path w="19" h="33">
                  <a:moveTo>
                    <a:pt x="9" y="0"/>
                  </a:moveTo>
                  <a:cubicBezTo>
                    <a:pt x="6" y="10"/>
                    <a:pt x="3" y="21"/>
                    <a:pt x="0" y="33"/>
                  </a:cubicBezTo>
                  <a:cubicBezTo>
                    <a:pt x="14" y="33"/>
                    <a:pt x="14" y="33"/>
                    <a:pt x="14" y="33"/>
                  </a:cubicBezTo>
                  <a:cubicBezTo>
                    <a:pt x="16" y="22"/>
                    <a:pt x="17" y="11"/>
                    <a:pt x="19" y="0"/>
                  </a:cubicBezTo>
                  <a:lnTo>
                    <a:pt x="9"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2" name="Freeform 112"/>
            <p:cNvSpPr/>
            <p:nvPr/>
          </p:nvSpPr>
          <p:spPr>
            <a:xfrm>
              <a:off x="6900671" y="3613486"/>
              <a:ext cx="12382" cy="19717"/>
            </a:xfrm>
            <a:custGeom>
              <a:rect l="l" t="t" r="r" b="b"/>
              <a:pathLst>
                <a:path w="23" h="37">
                  <a:moveTo>
                    <a:pt x="6" y="0"/>
                  </a:moveTo>
                  <a:cubicBezTo>
                    <a:pt x="4" y="12"/>
                    <a:pt x="2" y="25"/>
                    <a:pt x="0" y="37"/>
                  </a:cubicBezTo>
                  <a:cubicBezTo>
                    <a:pt x="19" y="37"/>
                    <a:pt x="19" y="37"/>
                    <a:pt x="19" y="37"/>
                  </a:cubicBezTo>
                  <a:cubicBezTo>
                    <a:pt x="21" y="25"/>
                    <a:pt x="22" y="13"/>
                    <a:pt x="23" y="0"/>
                  </a:cubicBezTo>
                  <a:lnTo>
                    <a:pt x="6"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3" name="Freeform 113"/>
            <p:cNvSpPr/>
            <p:nvPr/>
          </p:nvSpPr>
          <p:spPr>
            <a:xfrm>
              <a:off x="6931627" y="3509949"/>
              <a:ext cx="11621" cy="20765"/>
            </a:xfrm>
            <a:custGeom>
              <a:rect l="l" t="t" r="r" b="b"/>
              <a:pathLst>
                <a:path w="22" h="39">
                  <a:moveTo>
                    <a:pt x="22" y="0"/>
                  </a:moveTo>
                  <a:cubicBezTo>
                    <a:pt x="14" y="2"/>
                    <a:pt x="7" y="9"/>
                    <a:pt x="0" y="19"/>
                  </a:cubicBezTo>
                  <a:cubicBezTo>
                    <a:pt x="5" y="21"/>
                    <a:pt x="5" y="21"/>
                    <a:pt x="5" y="21"/>
                  </a:cubicBezTo>
                  <a:cubicBezTo>
                    <a:pt x="3" y="27"/>
                    <a:pt x="2" y="33"/>
                    <a:pt x="1" y="39"/>
                  </a:cubicBezTo>
                  <a:cubicBezTo>
                    <a:pt x="22" y="39"/>
                    <a:pt x="22" y="39"/>
                    <a:pt x="22" y="39"/>
                  </a:cubicBezTo>
                  <a:lnTo>
                    <a:pt x="22"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4" name="Freeform 114"/>
            <p:cNvSpPr/>
            <p:nvPr/>
          </p:nvSpPr>
          <p:spPr>
            <a:xfrm>
              <a:off x="6948201" y="3509949"/>
              <a:ext cx="12764" cy="20765"/>
            </a:xfrm>
            <a:custGeom>
              <a:rect l="l" t="t" r="r" b="b"/>
              <a:pathLst>
                <a:path w="24" h="39">
                  <a:moveTo>
                    <a:pt x="20" y="21"/>
                  </a:moveTo>
                  <a:cubicBezTo>
                    <a:pt x="22" y="20"/>
                    <a:pt x="22" y="20"/>
                    <a:pt x="22" y="20"/>
                  </a:cubicBezTo>
                  <a:cubicBezTo>
                    <a:pt x="15" y="9"/>
                    <a:pt x="8" y="2"/>
                    <a:pt x="0" y="0"/>
                  </a:cubicBezTo>
                  <a:cubicBezTo>
                    <a:pt x="0" y="39"/>
                    <a:pt x="0" y="39"/>
                    <a:pt x="0" y="39"/>
                  </a:cubicBezTo>
                  <a:cubicBezTo>
                    <a:pt x="24" y="39"/>
                    <a:pt x="24" y="39"/>
                    <a:pt x="24" y="39"/>
                  </a:cubicBezTo>
                  <a:cubicBezTo>
                    <a:pt x="22" y="33"/>
                    <a:pt x="21" y="27"/>
                    <a:pt x="20" y="2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5" name="Freeform 115"/>
            <p:cNvSpPr/>
            <p:nvPr/>
          </p:nvSpPr>
          <p:spPr>
            <a:xfrm>
              <a:off x="6925817" y="3527570"/>
              <a:ext cx="1524" cy="3143"/>
            </a:xfrm>
            <a:custGeom>
              <a:rect l="l" t="t" r="r" b="b"/>
              <a:pathLst>
                <a:path w="3" h="6">
                  <a:moveTo>
                    <a:pt x="0" y="6"/>
                  </a:moveTo>
                  <a:cubicBezTo>
                    <a:pt x="2" y="6"/>
                    <a:pt x="2" y="6"/>
                    <a:pt x="2" y="6"/>
                  </a:cubicBezTo>
                  <a:cubicBezTo>
                    <a:pt x="2" y="4"/>
                    <a:pt x="3" y="2"/>
                    <a:pt x="3" y="0"/>
                  </a:cubicBezTo>
                  <a:cubicBezTo>
                    <a:pt x="2" y="2"/>
                    <a:pt x="1" y="4"/>
                    <a:pt x="0" y="6"/>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6" name="Freeform 116"/>
            <p:cNvSpPr/>
            <p:nvPr/>
          </p:nvSpPr>
          <p:spPr>
            <a:xfrm>
              <a:off x="6916578" y="3536524"/>
              <a:ext cx="8763" cy="18574"/>
            </a:xfrm>
            <a:custGeom>
              <a:rect l="l" t="t" r="r" b="b"/>
              <a:pathLst>
                <a:path w="16" h="35">
                  <a:moveTo>
                    <a:pt x="12" y="0"/>
                  </a:moveTo>
                  <a:cubicBezTo>
                    <a:pt x="8" y="11"/>
                    <a:pt x="4" y="23"/>
                    <a:pt x="0" y="35"/>
                  </a:cubicBezTo>
                  <a:cubicBezTo>
                    <a:pt x="9" y="35"/>
                    <a:pt x="9" y="35"/>
                    <a:pt x="9" y="35"/>
                  </a:cubicBezTo>
                  <a:cubicBezTo>
                    <a:pt x="12" y="24"/>
                    <a:pt x="14" y="12"/>
                    <a:pt x="16" y="0"/>
                  </a:cubicBezTo>
                  <a:lnTo>
                    <a:pt x="12"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7" name="Freeform 117"/>
            <p:cNvSpPr/>
            <p:nvPr/>
          </p:nvSpPr>
          <p:spPr>
            <a:xfrm>
              <a:off x="6904957" y="3584911"/>
              <a:ext cx="11621" cy="22860"/>
            </a:xfrm>
            <a:custGeom>
              <a:rect l="l" t="t" r="r" b="b"/>
              <a:pathLst>
                <a:path w="22" h="43">
                  <a:moveTo>
                    <a:pt x="8" y="0"/>
                  </a:moveTo>
                  <a:cubicBezTo>
                    <a:pt x="5" y="14"/>
                    <a:pt x="2" y="28"/>
                    <a:pt x="0" y="43"/>
                  </a:cubicBezTo>
                  <a:cubicBezTo>
                    <a:pt x="16" y="43"/>
                    <a:pt x="16" y="43"/>
                    <a:pt x="16" y="43"/>
                  </a:cubicBezTo>
                  <a:cubicBezTo>
                    <a:pt x="18" y="29"/>
                    <a:pt x="20" y="15"/>
                    <a:pt x="22" y="0"/>
                  </a:cubicBezTo>
                  <a:lnTo>
                    <a:pt x="8"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8" name="Freeform 118"/>
            <p:cNvSpPr/>
            <p:nvPr/>
          </p:nvSpPr>
          <p:spPr>
            <a:xfrm>
              <a:off x="6948201" y="3661778"/>
              <a:ext cx="31432" cy="19717"/>
            </a:xfrm>
            <a:custGeom>
              <a:rect l="l" t="t" r="r" b="b"/>
              <a:pathLst>
                <a:path w="59" h="37">
                  <a:moveTo>
                    <a:pt x="0" y="37"/>
                  </a:moveTo>
                  <a:cubicBezTo>
                    <a:pt x="59" y="37"/>
                    <a:pt x="59" y="37"/>
                    <a:pt x="59" y="37"/>
                  </a:cubicBezTo>
                  <a:cubicBezTo>
                    <a:pt x="58" y="25"/>
                    <a:pt x="58" y="13"/>
                    <a:pt x="57" y="0"/>
                  </a:cubicBezTo>
                  <a:cubicBezTo>
                    <a:pt x="0" y="0"/>
                    <a:pt x="0" y="0"/>
                    <a:pt x="0" y="0"/>
                  </a:cubicBezTo>
                  <a:lnTo>
                    <a:pt x="0" y="37"/>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9" name="Freeform 119"/>
            <p:cNvSpPr/>
            <p:nvPr/>
          </p:nvSpPr>
          <p:spPr>
            <a:xfrm>
              <a:off x="6918864" y="3584911"/>
              <a:ext cx="24479" cy="22860"/>
            </a:xfrm>
            <a:custGeom>
              <a:rect l="l" t="t" r="r" b="b"/>
              <a:pathLst>
                <a:path w="46" h="43">
                  <a:moveTo>
                    <a:pt x="46" y="0"/>
                  </a:moveTo>
                  <a:cubicBezTo>
                    <a:pt x="6" y="0"/>
                    <a:pt x="6" y="0"/>
                    <a:pt x="6" y="0"/>
                  </a:cubicBezTo>
                  <a:cubicBezTo>
                    <a:pt x="4" y="15"/>
                    <a:pt x="2" y="29"/>
                    <a:pt x="0" y="43"/>
                  </a:cubicBezTo>
                  <a:cubicBezTo>
                    <a:pt x="46" y="43"/>
                    <a:pt x="46" y="43"/>
                    <a:pt x="46" y="43"/>
                  </a:cubicBezTo>
                  <a:lnTo>
                    <a:pt x="46"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0" name="Freeform 120"/>
            <p:cNvSpPr/>
            <p:nvPr/>
          </p:nvSpPr>
          <p:spPr>
            <a:xfrm>
              <a:off x="6926864" y="3536524"/>
              <a:ext cx="16383" cy="18574"/>
            </a:xfrm>
            <a:custGeom>
              <a:rect l="l" t="t" r="r" b="b"/>
              <a:pathLst>
                <a:path w="31" h="35">
                  <a:moveTo>
                    <a:pt x="31" y="0"/>
                  </a:moveTo>
                  <a:cubicBezTo>
                    <a:pt x="7" y="0"/>
                    <a:pt x="7" y="0"/>
                    <a:pt x="7" y="0"/>
                  </a:cubicBezTo>
                  <a:cubicBezTo>
                    <a:pt x="5" y="12"/>
                    <a:pt x="2" y="24"/>
                    <a:pt x="0" y="35"/>
                  </a:cubicBezTo>
                  <a:cubicBezTo>
                    <a:pt x="31" y="35"/>
                    <a:pt x="31" y="35"/>
                    <a:pt x="31" y="35"/>
                  </a:cubicBezTo>
                  <a:cubicBezTo>
                    <a:pt x="31" y="0"/>
                    <a:pt x="31" y="0"/>
                    <a:pt x="31"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1" name="Freeform 121"/>
            <p:cNvSpPr/>
            <p:nvPr/>
          </p:nvSpPr>
          <p:spPr>
            <a:xfrm>
              <a:off x="6916102" y="3613486"/>
              <a:ext cx="27146" cy="19717"/>
            </a:xfrm>
            <a:custGeom>
              <a:rect l="l" t="t" r="r" b="b"/>
              <a:pathLst>
                <a:path w="51" h="37">
                  <a:moveTo>
                    <a:pt x="51" y="0"/>
                  </a:moveTo>
                  <a:cubicBezTo>
                    <a:pt x="4" y="0"/>
                    <a:pt x="4" y="0"/>
                    <a:pt x="4" y="0"/>
                  </a:cubicBezTo>
                  <a:cubicBezTo>
                    <a:pt x="2" y="13"/>
                    <a:pt x="1" y="25"/>
                    <a:pt x="0" y="37"/>
                  </a:cubicBezTo>
                  <a:cubicBezTo>
                    <a:pt x="51" y="37"/>
                    <a:pt x="51" y="37"/>
                    <a:pt x="51" y="37"/>
                  </a:cubicBezTo>
                  <a:lnTo>
                    <a:pt x="51"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2" name="Freeform 122"/>
            <p:cNvSpPr/>
            <p:nvPr/>
          </p:nvSpPr>
          <p:spPr>
            <a:xfrm>
              <a:off x="6948201" y="3584911"/>
              <a:ext cx="25527" cy="22860"/>
            </a:xfrm>
            <a:custGeom>
              <a:rect l="l" t="t" r="r" b="b"/>
              <a:pathLst>
                <a:path w="48" h="43">
                  <a:moveTo>
                    <a:pt x="0" y="43"/>
                  </a:moveTo>
                  <a:cubicBezTo>
                    <a:pt x="48" y="43"/>
                    <a:pt x="48" y="43"/>
                    <a:pt x="48" y="43"/>
                  </a:cubicBezTo>
                  <a:cubicBezTo>
                    <a:pt x="47" y="29"/>
                    <a:pt x="45" y="15"/>
                    <a:pt x="43" y="0"/>
                  </a:cubicBezTo>
                  <a:cubicBezTo>
                    <a:pt x="0" y="0"/>
                    <a:pt x="0" y="0"/>
                    <a:pt x="0" y="0"/>
                  </a:cubicBezTo>
                  <a:lnTo>
                    <a:pt x="0" y="43"/>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3" name="Freeform 123"/>
            <p:cNvSpPr/>
            <p:nvPr/>
          </p:nvSpPr>
          <p:spPr>
            <a:xfrm>
              <a:off x="6948201" y="3536524"/>
              <a:ext cx="17526" cy="18574"/>
            </a:xfrm>
            <a:custGeom>
              <a:rect l="l" t="t" r="r" b="b"/>
              <a:pathLst>
                <a:path w="33" h="35">
                  <a:moveTo>
                    <a:pt x="33" y="35"/>
                  </a:moveTo>
                  <a:cubicBezTo>
                    <a:pt x="31" y="24"/>
                    <a:pt x="29" y="12"/>
                    <a:pt x="26" y="0"/>
                  </a:cubicBezTo>
                  <a:cubicBezTo>
                    <a:pt x="0" y="0"/>
                    <a:pt x="0" y="0"/>
                    <a:pt x="0" y="0"/>
                  </a:cubicBezTo>
                  <a:cubicBezTo>
                    <a:pt x="0" y="35"/>
                    <a:pt x="0" y="35"/>
                    <a:pt x="0" y="35"/>
                  </a:cubicBezTo>
                  <a:lnTo>
                    <a:pt x="33" y="35"/>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4" name="Freeform 124"/>
            <p:cNvSpPr/>
            <p:nvPr/>
          </p:nvSpPr>
          <p:spPr>
            <a:xfrm>
              <a:off x="6948201" y="3561384"/>
              <a:ext cx="21717" cy="17717"/>
            </a:xfrm>
            <a:custGeom>
              <a:rect l="l" t="t" r="r" b="b"/>
              <a:pathLst>
                <a:path w="41" h="33">
                  <a:moveTo>
                    <a:pt x="0" y="33"/>
                  </a:moveTo>
                  <a:cubicBezTo>
                    <a:pt x="41" y="33"/>
                    <a:pt x="41" y="33"/>
                    <a:pt x="41" y="33"/>
                  </a:cubicBezTo>
                  <a:cubicBezTo>
                    <a:pt x="39" y="22"/>
                    <a:pt x="37" y="11"/>
                    <a:pt x="35" y="0"/>
                  </a:cubicBezTo>
                  <a:cubicBezTo>
                    <a:pt x="0" y="0"/>
                    <a:pt x="0" y="0"/>
                    <a:pt x="0" y="0"/>
                  </a:cubicBezTo>
                  <a:lnTo>
                    <a:pt x="0" y="33"/>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5" name="Freeform 125"/>
            <p:cNvSpPr/>
            <p:nvPr/>
          </p:nvSpPr>
          <p:spPr>
            <a:xfrm>
              <a:off x="6923055" y="3561384"/>
              <a:ext cx="20193" cy="17717"/>
            </a:xfrm>
            <a:custGeom>
              <a:rect l="l" t="t" r="r" b="b"/>
              <a:pathLst>
                <a:path w="38" h="33">
                  <a:moveTo>
                    <a:pt x="38" y="0"/>
                  </a:moveTo>
                  <a:cubicBezTo>
                    <a:pt x="5" y="0"/>
                    <a:pt x="5" y="0"/>
                    <a:pt x="5" y="0"/>
                  </a:cubicBezTo>
                  <a:cubicBezTo>
                    <a:pt x="3" y="11"/>
                    <a:pt x="1" y="22"/>
                    <a:pt x="0" y="33"/>
                  </a:cubicBezTo>
                  <a:cubicBezTo>
                    <a:pt x="38" y="33"/>
                    <a:pt x="38" y="33"/>
                    <a:pt x="38" y="33"/>
                  </a:cubicBezTo>
                  <a:lnTo>
                    <a:pt x="38"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6" name="Freeform 126"/>
            <p:cNvSpPr/>
            <p:nvPr/>
          </p:nvSpPr>
          <p:spPr>
            <a:xfrm>
              <a:off x="6912958" y="3687305"/>
              <a:ext cx="30290" cy="20574"/>
            </a:xfrm>
            <a:custGeom>
              <a:rect l="l" t="t" r="r" b="b"/>
              <a:pathLst>
                <a:path w="57" h="39">
                  <a:moveTo>
                    <a:pt x="57" y="0"/>
                  </a:moveTo>
                  <a:cubicBezTo>
                    <a:pt x="0" y="0"/>
                    <a:pt x="0" y="0"/>
                    <a:pt x="0" y="0"/>
                  </a:cubicBezTo>
                  <a:cubicBezTo>
                    <a:pt x="0" y="14"/>
                    <a:pt x="0" y="27"/>
                    <a:pt x="0" y="39"/>
                  </a:cubicBezTo>
                  <a:cubicBezTo>
                    <a:pt x="57" y="39"/>
                    <a:pt x="57" y="39"/>
                    <a:pt x="57" y="39"/>
                  </a:cubicBezTo>
                  <a:lnTo>
                    <a:pt x="57"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7" name="Freeform 127"/>
            <p:cNvSpPr/>
            <p:nvPr/>
          </p:nvSpPr>
          <p:spPr>
            <a:xfrm>
              <a:off x="6914577" y="3639013"/>
              <a:ext cx="28670" cy="16954"/>
            </a:xfrm>
            <a:custGeom>
              <a:rect l="l" t="t" r="r" b="b"/>
              <a:pathLst>
                <a:path w="54" h="32">
                  <a:moveTo>
                    <a:pt x="54" y="0"/>
                  </a:moveTo>
                  <a:cubicBezTo>
                    <a:pt x="2" y="0"/>
                    <a:pt x="2" y="0"/>
                    <a:pt x="2" y="0"/>
                  </a:cubicBezTo>
                  <a:cubicBezTo>
                    <a:pt x="1" y="11"/>
                    <a:pt x="0" y="21"/>
                    <a:pt x="0" y="32"/>
                  </a:cubicBezTo>
                  <a:cubicBezTo>
                    <a:pt x="54" y="32"/>
                    <a:pt x="54" y="32"/>
                    <a:pt x="54" y="32"/>
                  </a:cubicBezTo>
                  <a:cubicBezTo>
                    <a:pt x="54" y="0"/>
                    <a:pt x="54" y="0"/>
                    <a:pt x="54"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8" name="Freeform 128"/>
            <p:cNvSpPr/>
            <p:nvPr/>
          </p:nvSpPr>
          <p:spPr>
            <a:xfrm>
              <a:off x="6913434" y="3661778"/>
              <a:ext cx="29813" cy="19717"/>
            </a:xfrm>
            <a:custGeom>
              <a:rect l="l" t="t" r="r" b="b"/>
              <a:pathLst>
                <a:path w="56" h="37">
                  <a:moveTo>
                    <a:pt x="56" y="0"/>
                  </a:moveTo>
                  <a:cubicBezTo>
                    <a:pt x="1" y="0"/>
                    <a:pt x="1" y="0"/>
                    <a:pt x="1" y="0"/>
                  </a:cubicBezTo>
                  <a:cubicBezTo>
                    <a:pt x="0" y="13"/>
                    <a:pt x="0" y="25"/>
                    <a:pt x="0" y="37"/>
                  </a:cubicBezTo>
                  <a:cubicBezTo>
                    <a:pt x="56" y="37"/>
                    <a:pt x="56" y="37"/>
                    <a:pt x="56" y="37"/>
                  </a:cubicBezTo>
                  <a:cubicBezTo>
                    <a:pt x="56" y="0"/>
                    <a:pt x="56" y="0"/>
                    <a:pt x="56"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9" name="Freeform 129"/>
            <p:cNvSpPr/>
            <p:nvPr/>
          </p:nvSpPr>
          <p:spPr>
            <a:xfrm>
              <a:off x="6896385" y="3661778"/>
              <a:ext cx="12764" cy="19717"/>
            </a:xfrm>
            <a:custGeom>
              <a:rect l="l" t="t" r="r" b="b"/>
              <a:pathLst>
                <a:path w="24" h="37">
                  <a:moveTo>
                    <a:pt x="2" y="0"/>
                  </a:moveTo>
                  <a:cubicBezTo>
                    <a:pt x="1" y="13"/>
                    <a:pt x="1" y="25"/>
                    <a:pt x="0" y="37"/>
                  </a:cubicBezTo>
                  <a:cubicBezTo>
                    <a:pt x="22" y="37"/>
                    <a:pt x="22" y="37"/>
                    <a:pt x="22" y="37"/>
                  </a:cubicBezTo>
                  <a:cubicBezTo>
                    <a:pt x="22" y="25"/>
                    <a:pt x="23" y="13"/>
                    <a:pt x="24" y="0"/>
                  </a:cubicBezTo>
                  <a:lnTo>
                    <a:pt x="2"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0" name="Freeform 130"/>
            <p:cNvSpPr/>
            <p:nvPr/>
          </p:nvSpPr>
          <p:spPr>
            <a:xfrm>
              <a:off x="6983824" y="3661778"/>
              <a:ext cx="11239" cy="19717"/>
            </a:xfrm>
            <a:custGeom>
              <a:rect l="l" t="t" r="r" b="b"/>
              <a:pathLst>
                <a:path w="21" h="37">
                  <a:moveTo>
                    <a:pt x="21" y="37"/>
                  </a:moveTo>
                  <a:cubicBezTo>
                    <a:pt x="20" y="25"/>
                    <a:pt x="19" y="13"/>
                    <a:pt x="18" y="0"/>
                  </a:cubicBezTo>
                  <a:cubicBezTo>
                    <a:pt x="0" y="0"/>
                    <a:pt x="0" y="0"/>
                    <a:pt x="0" y="0"/>
                  </a:cubicBezTo>
                  <a:cubicBezTo>
                    <a:pt x="0" y="13"/>
                    <a:pt x="1" y="25"/>
                    <a:pt x="1" y="37"/>
                  </a:cubicBezTo>
                  <a:lnTo>
                    <a:pt x="21" y="37"/>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1" name="Freeform 131"/>
            <p:cNvSpPr/>
            <p:nvPr/>
          </p:nvSpPr>
          <p:spPr>
            <a:xfrm>
              <a:off x="6982300" y="3639013"/>
              <a:ext cx="10763" cy="16954"/>
            </a:xfrm>
            <a:custGeom>
              <a:rect l="l" t="t" r="r" b="b"/>
              <a:pathLst>
                <a:path w="20" h="32">
                  <a:moveTo>
                    <a:pt x="20" y="32"/>
                  </a:moveTo>
                  <a:cubicBezTo>
                    <a:pt x="19" y="21"/>
                    <a:pt x="18" y="11"/>
                    <a:pt x="17" y="0"/>
                  </a:cubicBezTo>
                  <a:cubicBezTo>
                    <a:pt x="0" y="0"/>
                    <a:pt x="0" y="0"/>
                    <a:pt x="0" y="0"/>
                  </a:cubicBezTo>
                  <a:cubicBezTo>
                    <a:pt x="1" y="11"/>
                    <a:pt x="1" y="21"/>
                    <a:pt x="2" y="32"/>
                  </a:cubicBezTo>
                  <a:lnTo>
                    <a:pt x="20" y="32"/>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2" name="Freeform 132"/>
            <p:cNvSpPr/>
            <p:nvPr/>
          </p:nvSpPr>
          <p:spPr>
            <a:xfrm>
              <a:off x="6925341" y="3530714"/>
              <a:ext cx="6763" cy="5810"/>
            </a:xfrm>
            <a:custGeom>
              <a:rect l="l" t="t" r="r" b="b"/>
              <a:pathLst>
                <a:path w="13" h="11">
                  <a:moveTo>
                    <a:pt x="13" y="0"/>
                  </a:moveTo>
                  <a:cubicBezTo>
                    <a:pt x="3" y="0"/>
                    <a:pt x="3" y="0"/>
                    <a:pt x="3" y="0"/>
                  </a:cubicBezTo>
                  <a:cubicBezTo>
                    <a:pt x="2" y="4"/>
                    <a:pt x="1" y="8"/>
                    <a:pt x="0" y="11"/>
                  </a:cubicBezTo>
                  <a:cubicBezTo>
                    <a:pt x="10" y="11"/>
                    <a:pt x="10" y="11"/>
                    <a:pt x="10" y="11"/>
                  </a:cubicBezTo>
                  <a:cubicBezTo>
                    <a:pt x="11" y="8"/>
                    <a:pt x="12" y="4"/>
                    <a:pt x="13"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3" name="Freeform 133"/>
            <p:cNvSpPr/>
            <p:nvPr/>
          </p:nvSpPr>
          <p:spPr>
            <a:xfrm>
              <a:off x="6960964" y="3530714"/>
              <a:ext cx="6287" cy="5810"/>
            </a:xfrm>
            <a:custGeom>
              <a:rect l="l" t="t" r="r" b="b"/>
              <a:pathLst>
                <a:path w="12" h="11">
                  <a:moveTo>
                    <a:pt x="12" y="11"/>
                  </a:moveTo>
                  <a:cubicBezTo>
                    <a:pt x="12" y="9"/>
                    <a:pt x="11" y="7"/>
                    <a:pt x="11" y="5"/>
                  </a:cubicBezTo>
                  <a:cubicBezTo>
                    <a:pt x="10" y="3"/>
                    <a:pt x="9" y="2"/>
                    <a:pt x="9" y="0"/>
                  </a:cubicBezTo>
                  <a:cubicBezTo>
                    <a:pt x="0" y="0"/>
                    <a:pt x="0" y="0"/>
                    <a:pt x="0" y="0"/>
                  </a:cubicBezTo>
                  <a:cubicBezTo>
                    <a:pt x="1" y="4"/>
                    <a:pt x="1" y="8"/>
                    <a:pt x="2" y="11"/>
                  </a:cubicBezTo>
                  <a:lnTo>
                    <a:pt x="12" y="11"/>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4" name="AutoShape 134"/>
            <p:cNvSpPr/>
            <p:nvPr/>
          </p:nvSpPr>
          <p:spPr>
            <a:xfrm>
              <a:off x="6943248" y="3530714"/>
              <a:ext cx="4953" cy="581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5" name="Freeform 135"/>
            <p:cNvSpPr/>
            <p:nvPr/>
          </p:nvSpPr>
          <p:spPr>
            <a:xfrm>
              <a:off x="6920387" y="3555098"/>
              <a:ext cx="6477" cy="6287"/>
            </a:xfrm>
            <a:custGeom>
              <a:rect l="l" t="t" r="r" b="b"/>
              <a:pathLst>
                <a:path w="12" h="12">
                  <a:moveTo>
                    <a:pt x="12" y="0"/>
                  </a:moveTo>
                  <a:cubicBezTo>
                    <a:pt x="2" y="0"/>
                    <a:pt x="2" y="0"/>
                    <a:pt x="2" y="0"/>
                  </a:cubicBezTo>
                  <a:cubicBezTo>
                    <a:pt x="2" y="4"/>
                    <a:pt x="1" y="8"/>
                    <a:pt x="0" y="12"/>
                  </a:cubicBezTo>
                  <a:cubicBezTo>
                    <a:pt x="10" y="12"/>
                    <a:pt x="10" y="12"/>
                    <a:pt x="10" y="12"/>
                  </a:cubicBezTo>
                  <a:cubicBezTo>
                    <a:pt x="11" y="8"/>
                    <a:pt x="12" y="4"/>
                    <a:pt x="12"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6" name="Freeform 136"/>
            <p:cNvSpPr/>
            <p:nvPr/>
          </p:nvSpPr>
          <p:spPr>
            <a:xfrm>
              <a:off x="6965727" y="3555098"/>
              <a:ext cx="6477" cy="6287"/>
            </a:xfrm>
            <a:custGeom>
              <a:rect l="l" t="t" r="r" b="b"/>
              <a:pathLst>
                <a:path w="12" h="12">
                  <a:moveTo>
                    <a:pt x="2" y="12"/>
                  </a:moveTo>
                  <a:cubicBezTo>
                    <a:pt x="12" y="12"/>
                    <a:pt x="12" y="12"/>
                    <a:pt x="12" y="12"/>
                  </a:cubicBezTo>
                  <a:cubicBezTo>
                    <a:pt x="11" y="8"/>
                    <a:pt x="11" y="4"/>
                    <a:pt x="10" y="0"/>
                  </a:cubicBezTo>
                  <a:cubicBezTo>
                    <a:pt x="0" y="0"/>
                    <a:pt x="0" y="0"/>
                    <a:pt x="0" y="0"/>
                  </a:cubicBezTo>
                  <a:cubicBezTo>
                    <a:pt x="1" y="4"/>
                    <a:pt x="2" y="8"/>
                    <a:pt x="2" y="12"/>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7" name="AutoShape 137"/>
            <p:cNvSpPr/>
            <p:nvPr/>
          </p:nvSpPr>
          <p:spPr>
            <a:xfrm>
              <a:off x="6943248" y="3555098"/>
              <a:ext cx="4953" cy="6287"/>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8" name="Freeform 138"/>
            <p:cNvSpPr/>
            <p:nvPr/>
          </p:nvSpPr>
          <p:spPr>
            <a:xfrm>
              <a:off x="6916578" y="3579006"/>
              <a:ext cx="6477" cy="5810"/>
            </a:xfrm>
            <a:custGeom>
              <a:rect l="l" t="t" r="r" b="b"/>
              <a:pathLst>
                <a:path w="12" h="11">
                  <a:moveTo>
                    <a:pt x="12" y="0"/>
                  </a:moveTo>
                  <a:cubicBezTo>
                    <a:pt x="2" y="0"/>
                    <a:pt x="2" y="0"/>
                    <a:pt x="2" y="0"/>
                  </a:cubicBezTo>
                  <a:cubicBezTo>
                    <a:pt x="1" y="4"/>
                    <a:pt x="1" y="7"/>
                    <a:pt x="0" y="11"/>
                  </a:cubicBezTo>
                  <a:cubicBezTo>
                    <a:pt x="10" y="11"/>
                    <a:pt x="10" y="11"/>
                    <a:pt x="10" y="11"/>
                  </a:cubicBezTo>
                  <a:cubicBezTo>
                    <a:pt x="10" y="7"/>
                    <a:pt x="11" y="4"/>
                    <a:pt x="12"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9" name="Freeform 139"/>
            <p:cNvSpPr/>
            <p:nvPr/>
          </p:nvSpPr>
          <p:spPr>
            <a:xfrm>
              <a:off x="6970013" y="3579006"/>
              <a:ext cx="6096" cy="5810"/>
            </a:xfrm>
            <a:custGeom>
              <a:rect l="l" t="t" r="r" b="b"/>
              <a:pathLst>
                <a:path w="11" h="11">
                  <a:moveTo>
                    <a:pt x="2" y="11"/>
                  </a:moveTo>
                  <a:cubicBezTo>
                    <a:pt x="11" y="11"/>
                    <a:pt x="11" y="11"/>
                    <a:pt x="11" y="11"/>
                  </a:cubicBezTo>
                  <a:cubicBezTo>
                    <a:pt x="11" y="7"/>
                    <a:pt x="10" y="4"/>
                    <a:pt x="9" y="0"/>
                  </a:cubicBezTo>
                  <a:cubicBezTo>
                    <a:pt x="0" y="0"/>
                    <a:pt x="0" y="0"/>
                    <a:pt x="0" y="0"/>
                  </a:cubicBezTo>
                  <a:cubicBezTo>
                    <a:pt x="0" y="4"/>
                    <a:pt x="1" y="7"/>
                    <a:pt x="2" y="1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0" name="AutoShape 140"/>
            <p:cNvSpPr/>
            <p:nvPr/>
          </p:nvSpPr>
          <p:spPr>
            <a:xfrm>
              <a:off x="6943248" y="3579006"/>
              <a:ext cx="4953" cy="581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1" name="Freeform 141"/>
            <p:cNvSpPr/>
            <p:nvPr/>
          </p:nvSpPr>
          <p:spPr>
            <a:xfrm>
              <a:off x="6912958" y="3607676"/>
              <a:ext cx="5810" cy="5810"/>
            </a:xfrm>
            <a:custGeom>
              <a:rect l="l" t="t" r="r" b="b"/>
              <a:pathLst>
                <a:path w="11" h="11">
                  <a:moveTo>
                    <a:pt x="11" y="0"/>
                  </a:moveTo>
                  <a:cubicBezTo>
                    <a:pt x="1" y="0"/>
                    <a:pt x="1" y="0"/>
                    <a:pt x="1" y="0"/>
                  </a:cubicBezTo>
                  <a:cubicBezTo>
                    <a:pt x="1" y="3"/>
                    <a:pt x="1" y="7"/>
                    <a:pt x="0" y="11"/>
                  </a:cubicBezTo>
                  <a:cubicBezTo>
                    <a:pt x="10" y="11"/>
                    <a:pt x="10" y="11"/>
                    <a:pt x="10" y="11"/>
                  </a:cubicBezTo>
                  <a:cubicBezTo>
                    <a:pt x="10" y="7"/>
                    <a:pt x="11" y="3"/>
                    <a:pt x="11"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2" name="Freeform 142"/>
            <p:cNvSpPr/>
            <p:nvPr/>
          </p:nvSpPr>
          <p:spPr>
            <a:xfrm>
              <a:off x="6973823" y="3607676"/>
              <a:ext cx="5810" cy="5810"/>
            </a:xfrm>
            <a:custGeom>
              <a:rect l="l" t="t" r="r" b="b"/>
              <a:pathLst>
                <a:path w="11" h="11">
                  <a:moveTo>
                    <a:pt x="2" y="11"/>
                  </a:moveTo>
                  <a:cubicBezTo>
                    <a:pt x="11" y="11"/>
                    <a:pt x="11" y="11"/>
                    <a:pt x="11" y="11"/>
                  </a:cubicBezTo>
                  <a:cubicBezTo>
                    <a:pt x="11" y="7"/>
                    <a:pt x="10" y="3"/>
                    <a:pt x="10" y="0"/>
                  </a:cubicBezTo>
                  <a:cubicBezTo>
                    <a:pt x="0" y="0"/>
                    <a:pt x="0" y="0"/>
                    <a:pt x="0" y="0"/>
                  </a:cubicBezTo>
                  <a:cubicBezTo>
                    <a:pt x="1" y="3"/>
                    <a:pt x="1" y="7"/>
                    <a:pt x="2" y="1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3" name="AutoShape 143"/>
            <p:cNvSpPr/>
            <p:nvPr/>
          </p:nvSpPr>
          <p:spPr>
            <a:xfrm>
              <a:off x="6943248" y="3607676"/>
              <a:ext cx="4953" cy="581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4" name="Freeform 144"/>
            <p:cNvSpPr/>
            <p:nvPr/>
          </p:nvSpPr>
          <p:spPr>
            <a:xfrm>
              <a:off x="6910291" y="3633203"/>
              <a:ext cx="5810" cy="5810"/>
            </a:xfrm>
            <a:custGeom>
              <a:rect l="l" t="t" r="r" b="b"/>
              <a:pathLst>
                <a:path w="11" h="11">
                  <a:moveTo>
                    <a:pt x="11" y="0"/>
                  </a:moveTo>
                  <a:cubicBezTo>
                    <a:pt x="1" y="0"/>
                    <a:pt x="1" y="0"/>
                    <a:pt x="1" y="0"/>
                  </a:cubicBezTo>
                  <a:cubicBezTo>
                    <a:pt x="1" y="4"/>
                    <a:pt x="1" y="7"/>
                    <a:pt x="0" y="11"/>
                  </a:cubicBezTo>
                  <a:cubicBezTo>
                    <a:pt x="10" y="11"/>
                    <a:pt x="10" y="11"/>
                    <a:pt x="10" y="11"/>
                  </a:cubicBezTo>
                  <a:cubicBezTo>
                    <a:pt x="10" y="7"/>
                    <a:pt x="11" y="4"/>
                    <a:pt x="11"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5" name="Freeform 145"/>
            <p:cNvSpPr/>
            <p:nvPr/>
          </p:nvSpPr>
          <p:spPr>
            <a:xfrm>
              <a:off x="6976490" y="3633203"/>
              <a:ext cx="5810" cy="5810"/>
            </a:xfrm>
            <a:custGeom>
              <a:rect l="l" t="t" r="r" b="b"/>
              <a:pathLst>
                <a:path w="11" h="11">
                  <a:moveTo>
                    <a:pt x="1" y="11"/>
                  </a:moveTo>
                  <a:cubicBezTo>
                    <a:pt x="11" y="11"/>
                    <a:pt x="11" y="11"/>
                    <a:pt x="11" y="11"/>
                  </a:cubicBezTo>
                  <a:cubicBezTo>
                    <a:pt x="11" y="7"/>
                    <a:pt x="10" y="4"/>
                    <a:pt x="10" y="0"/>
                  </a:cubicBezTo>
                  <a:cubicBezTo>
                    <a:pt x="0" y="0"/>
                    <a:pt x="0" y="0"/>
                    <a:pt x="0" y="0"/>
                  </a:cubicBezTo>
                  <a:cubicBezTo>
                    <a:pt x="1" y="4"/>
                    <a:pt x="1" y="7"/>
                    <a:pt x="1" y="1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6" name="AutoShape 146"/>
            <p:cNvSpPr/>
            <p:nvPr/>
          </p:nvSpPr>
          <p:spPr>
            <a:xfrm>
              <a:off x="6943248" y="3633203"/>
              <a:ext cx="4953" cy="581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7" name="Freeform 147"/>
            <p:cNvSpPr/>
            <p:nvPr/>
          </p:nvSpPr>
          <p:spPr>
            <a:xfrm>
              <a:off x="6909148" y="3655968"/>
              <a:ext cx="5429" cy="5810"/>
            </a:xfrm>
            <a:custGeom>
              <a:rect l="l" t="t" r="r" b="b"/>
              <a:pathLst>
                <a:path w="10" h="11">
                  <a:moveTo>
                    <a:pt x="10" y="0"/>
                  </a:moveTo>
                  <a:cubicBezTo>
                    <a:pt x="0" y="0"/>
                    <a:pt x="0" y="0"/>
                    <a:pt x="0" y="0"/>
                  </a:cubicBezTo>
                  <a:cubicBezTo>
                    <a:pt x="0" y="3"/>
                    <a:pt x="0" y="7"/>
                    <a:pt x="0" y="11"/>
                  </a:cubicBezTo>
                  <a:cubicBezTo>
                    <a:pt x="9" y="11"/>
                    <a:pt x="9" y="11"/>
                    <a:pt x="9" y="11"/>
                  </a:cubicBezTo>
                  <a:cubicBezTo>
                    <a:pt x="9" y="7"/>
                    <a:pt x="10" y="3"/>
                    <a:pt x="10"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8" name="Freeform 148"/>
            <p:cNvSpPr/>
            <p:nvPr/>
          </p:nvSpPr>
          <p:spPr>
            <a:xfrm>
              <a:off x="6978490" y="3655968"/>
              <a:ext cx="5429" cy="5810"/>
            </a:xfrm>
            <a:custGeom>
              <a:rect l="l" t="t" r="r" b="b"/>
              <a:pathLst>
                <a:path w="10" h="11">
                  <a:moveTo>
                    <a:pt x="0" y="11"/>
                  </a:moveTo>
                  <a:cubicBezTo>
                    <a:pt x="10" y="11"/>
                    <a:pt x="10" y="11"/>
                    <a:pt x="10" y="11"/>
                  </a:cubicBezTo>
                  <a:cubicBezTo>
                    <a:pt x="10" y="7"/>
                    <a:pt x="9" y="3"/>
                    <a:pt x="9" y="0"/>
                  </a:cubicBezTo>
                  <a:cubicBezTo>
                    <a:pt x="0" y="0"/>
                    <a:pt x="0" y="0"/>
                    <a:pt x="0" y="0"/>
                  </a:cubicBezTo>
                  <a:cubicBezTo>
                    <a:pt x="0" y="3"/>
                    <a:pt x="0" y="7"/>
                    <a:pt x="0" y="1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9" name="AutoShape 149"/>
            <p:cNvSpPr/>
            <p:nvPr/>
          </p:nvSpPr>
          <p:spPr>
            <a:xfrm>
              <a:off x="6943248" y="3655968"/>
              <a:ext cx="4953" cy="581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0" name="Freeform 150"/>
            <p:cNvSpPr/>
            <p:nvPr/>
          </p:nvSpPr>
          <p:spPr>
            <a:xfrm>
              <a:off x="6908100" y="3681494"/>
              <a:ext cx="4953" cy="5810"/>
            </a:xfrm>
            <a:custGeom>
              <a:rect l="l" t="t" r="r" b="b"/>
              <a:pathLst>
                <a:path w="9" h="11">
                  <a:moveTo>
                    <a:pt x="9" y="0"/>
                  </a:moveTo>
                  <a:cubicBezTo>
                    <a:pt x="0" y="0"/>
                    <a:pt x="0" y="0"/>
                    <a:pt x="0" y="0"/>
                  </a:cubicBezTo>
                  <a:cubicBezTo>
                    <a:pt x="0" y="4"/>
                    <a:pt x="0" y="7"/>
                    <a:pt x="0" y="11"/>
                  </a:cubicBezTo>
                  <a:cubicBezTo>
                    <a:pt x="9" y="11"/>
                    <a:pt x="9" y="11"/>
                    <a:pt x="9" y="11"/>
                  </a:cubicBezTo>
                  <a:cubicBezTo>
                    <a:pt x="9" y="7"/>
                    <a:pt x="9" y="4"/>
                    <a:pt x="9"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1" name="Freeform 151"/>
            <p:cNvSpPr/>
            <p:nvPr/>
          </p:nvSpPr>
          <p:spPr>
            <a:xfrm>
              <a:off x="6979633" y="3681494"/>
              <a:ext cx="5429" cy="5810"/>
            </a:xfrm>
            <a:custGeom>
              <a:rect l="l" t="t" r="r" b="b"/>
              <a:pathLst>
                <a:path w="10" h="11">
                  <a:moveTo>
                    <a:pt x="0" y="11"/>
                  </a:moveTo>
                  <a:cubicBezTo>
                    <a:pt x="10" y="11"/>
                    <a:pt x="10" y="11"/>
                    <a:pt x="10" y="11"/>
                  </a:cubicBezTo>
                  <a:cubicBezTo>
                    <a:pt x="10" y="7"/>
                    <a:pt x="9" y="4"/>
                    <a:pt x="9" y="0"/>
                  </a:cubicBezTo>
                  <a:cubicBezTo>
                    <a:pt x="0" y="0"/>
                    <a:pt x="0" y="0"/>
                    <a:pt x="0" y="0"/>
                  </a:cubicBezTo>
                  <a:cubicBezTo>
                    <a:pt x="0" y="4"/>
                    <a:pt x="0" y="7"/>
                    <a:pt x="0" y="1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2" name="AutoShape 152"/>
            <p:cNvSpPr/>
            <p:nvPr/>
          </p:nvSpPr>
          <p:spPr>
            <a:xfrm>
              <a:off x="6943248" y="3681494"/>
              <a:ext cx="4953" cy="581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3" name="AutoShape 153"/>
            <p:cNvSpPr/>
            <p:nvPr/>
          </p:nvSpPr>
          <p:spPr>
            <a:xfrm>
              <a:off x="6943248" y="3707879"/>
              <a:ext cx="4953" cy="581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4" name="Group 154"/>
          <p:cNvGrpSpPr/>
          <p:nvPr/>
        </p:nvGrpSpPr>
        <p:grpSpPr>
          <a:xfrm>
            <a:off x="6647497" y="5019958"/>
            <a:ext cx="587026" cy="585502"/>
            <a:chOff x="6647497" y="5019958"/>
            <a:chExt cx="587026" cy="585502"/>
          </a:xfrm>
        </p:grpSpPr>
        <p:sp>
          <p:nvSpPr>
            <p:cNvPr id="155" name="AutoShape 155"/>
            <p:cNvSpPr/>
            <p:nvPr/>
          </p:nvSpPr>
          <p:spPr>
            <a:xfrm>
              <a:off x="6647497" y="5019958"/>
              <a:ext cx="587026" cy="585502"/>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6" name="Freeform 156"/>
            <p:cNvSpPr/>
            <p:nvPr/>
          </p:nvSpPr>
          <p:spPr>
            <a:xfrm>
              <a:off x="6791991" y="5200647"/>
              <a:ext cx="301085" cy="213741"/>
            </a:xfrm>
            <a:custGeom>
              <a:rect l="l" t="t" r="r" b="b"/>
              <a:pathLst>
                <a:path w="21600" h="21600">
                  <a:moveTo>
                    <a:pt x="20056" y="17282"/>
                  </a:moveTo>
                  <a:lnTo>
                    <a:pt x="1544" y="17282"/>
                  </a:lnTo>
                  <a:cubicBezTo>
                    <a:pt x="691" y="17282"/>
                    <a:pt x="0" y="18250"/>
                    <a:pt x="0" y="19441"/>
                  </a:cubicBezTo>
                  <a:cubicBezTo>
                    <a:pt x="0" y="20638"/>
                    <a:pt x="691" y="21600"/>
                    <a:pt x="1544" y="21600"/>
                  </a:cubicBezTo>
                  <a:lnTo>
                    <a:pt x="20056" y="21600"/>
                  </a:lnTo>
                  <a:cubicBezTo>
                    <a:pt x="20909" y="21600"/>
                    <a:pt x="21600" y="20638"/>
                    <a:pt x="21600" y="19441"/>
                  </a:cubicBezTo>
                  <a:cubicBezTo>
                    <a:pt x="21600" y="18250"/>
                    <a:pt x="20909" y="17282"/>
                    <a:pt x="20056" y="17282"/>
                  </a:cubicBezTo>
                  <a:close/>
                  <a:moveTo>
                    <a:pt x="1544" y="4321"/>
                  </a:moveTo>
                  <a:lnTo>
                    <a:pt x="20056" y="4321"/>
                  </a:lnTo>
                  <a:cubicBezTo>
                    <a:pt x="20909" y="4321"/>
                    <a:pt x="21600" y="3353"/>
                    <a:pt x="21600" y="2159"/>
                  </a:cubicBezTo>
                  <a:cubicBezTo>
                    <a:pt x="21600" y="965"/>
                    <a:pt x="20909" y="0"/>
                    <a:pt x="20056" y="0"/>
                  </a:cubicBezTo>
                  <a:lnTo>
                    <a:pt x="1544" y="0"/>
                  </a:lnTo>
                  <a:cubicBezTo>
                    <a:pt x="691" y="0"/>
                    <a:pt x="0" y="965"/>
                    <a:pt x="0" y="2159"/>
                  </a:cubicBezTo>
                  <a:cubicBezTo>
                    <a:pt x="0" y="3353"/>
                    <a:pt x="691" y="4321"/>
                    <a:pt x="1544" y="4321"/>
                  </a:cubicBezTo>
                  <a:close/>
                  <a:moveTo>
                    <a:pt x="20056" y="8640"/>
                  </a:moveTo>
                  <a:lnTo>
                    <a:pt x="1544" y="8640"/>
                  </a:lnTo>
                  <a:cubicBezTo>
                    <a:pt x="691" y="8640"/>
                    <a:pt x="0" y="9608"/>
                    <a:pt x="0" y="10799"/>
                  </a:cubicBezTo>
                  <a:cubicBezTo>
                    <a:pt x="0" y="11996"/>
                    <a:pt x="691" y="12958"/>
                    <a:pt x="1544" y="12958"/>
                  </a:cubicBezTo>
                  <a:lnTo>
                    <a:pt x="20056" y="12958"/>
                  </a:lnTo>
                  <a:cubicBezTo>
                    <a:pt x="20909" y="12958"/>
                    <a:pt x="21600" y="11996"/>
                    <a:pt x="21600" y="10799"/>
                  </a:cubicBezTo>
                  <a:cubicBezTo>
                    <a:pt x="21600" y="9608"/>
                    <a:pt x="20909" y="8640"/>
                    <a:pt x="20056" y="864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57" name="TextBox 157"/>
          <p:cNvSpPr txBox="1"/>
          <p:nvPr/>
        </p:nvSpPr>
        <p:spPr>
          <a:xfrm>
            <a:off x="7288006" y="1649220"/>
            <a:ext cx="423100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350">
                <a:solidFill>
                  <a:schemeClr val="dk1">
                    <a:alpha val="100000"/>
                  </a:schemeClr>
                </a:solidFill>
                <a:latin typeface="Microsoft Yahei"/>
                <a:ea typeface="Microsoft Yahei"/>
                <a:cs typeface="Microsoft Yahei"/>
              </a:rPr>
              <a:t>包括房产、车辆、存款、股票等资产，以及负债情况。</a:t>
            </a:r>
          </a:p>
        </p:txBody>
      </p:sp>
      <p:sp>
        <p:nvSpPr>
          <p:cNvPr id="158" name="TextBox 158"/>
          <p:cNvSpPr txBox="1"/>
          <p:nvPr/>
        </p:nvSpPr>
        <p:spPr>
          <a:xfrm>
            <a:off x="7286101" y="3362169"/>
            <a:ext cx="423100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350">
                <a:solidFill>
                  <a:schemeClr val="dk1">
                    <a:alpha val="100000"/>
                  </a:schemeClr>
                </a:solidFill>
                <a:latin typeface="Microsoft Yahei"/>
                <a:ea typeface="Microsoft Yahei"/>
                <a:cs typeface="Microsoft Yahei"/>
              </a:rPr>
              <a:t>包括工资、奖金、投资收益等收入来源。</a:t>
            </a:r>
          </a:p>
        </p:txBody>
      </p:sp>
      <p:sp>
        <p:nvSpPr>
          <p:cNvPr id="159" name="TextBox 159"/>
          <p:cNvSpPr txBox="1"/>
          <p:nvPr/>
        </p:nvSpPr>
        <p:spPr>
          <a:xfrm>
            <a:off x="7286101" y="5012385"/>
            <a:ext cx="423100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350">
                <a:solidFill>
                  <a:schemeClr val="dk1">
                    <a:alpha val="100000"/>
                  </a:schemeClr>
                </a:solidFill>
                <a:latin typeface="Microsoft Yahei"/>
                <a:ea typeface="Microsoft Yahei"/>
                <a:cs typeface="Microsoft Yahei"/>
              </a:rPr>
              <a:t>如有子女，需了解子女年龄、健康状况、教育需求等。</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识别可能存在的财产隐匿、转移、变卖等风险。</a:t>
            </a:r>
          </a:p>
        </p:txBody>
      </p:sp>
      <p:pic>
        <p:nvPicPr>
          <p:cNvPr id="4" name="Picture 4"/>
          <p:cNvPicPr>
            <a:picLocks noChangeAspect="1"/>
          </p:cNvPicPr>
          <p:nvPr/>
        </p:nvPicPr>
        <p:blipFill>
          <a:blip r:embed="rId2"/>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财产分割风险</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识别可能存在的虚假债务、恶意拖欠等风险。</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债务清偿风险</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识别可能存在的抚养权争议、抚养费支付不足等风险。</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子女抚养风险</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识别潜在风险点</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制定风险评估表</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制定详细的风险评估表格</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包括风险点、风险等级、可能后果、应对措施等内容。</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对每个风险点进行评估</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根据双方情况和潜在风险点，对每个风险点进行详细评估，并确定风险等级。</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制定风险防范措施</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针对每个风险点，制定相应的风险防范措施，以降低风险发生的可能性。</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948881" y="2203706"/>
            <a:ext cx="1313497" cy="2082451"/>
          </a:xfrm>
          <a:custGeom>
            <a:rect l="l" t="t" r="r" b="b"/>
            <a:pathLst>
              <a:path w="81" h="128">
                <a:moveTo>
                  <a:pt x="3" y="103"/>
                </a:moveTo>
                <a:cubicBezTo>
                  <a:pt x="10" y="118"/>
                  <a:pt x="24" y="128"/>
                  <a:pt x="41" y="128"/>
                </a:cubicBezTo>
                <a:cubicBezTo>
                  <a:pt x="57" y="128"/>
                  <a:pt x="70" y="118"/>
                  <a:pt x="78" y="104"/>
                </a:cubicBezTo>
                <a:cubicBezTo>
                  <a:pt x="81" y="98"/>
                  <a:pt x="81" y="95"/>
                  <a:pt x="79" y="89"/>
                </a:cubicBezTo>
                <a:cubicBezTo>
                  <a:pt x="46" y="4"/>
                  <a:pt x="46" y="4"/>
                  <a:pt x="46" y="4"/>
                </a:cubicBezTo>
                <a:cubicBezTo>
                  <a:pt x="46" y="2"/>
                  <a:pt x="45" y="1"/>
                  <a:pt x="43" y="0"/>
                </a:cubicBezTo>
                <a:cubicBezTo>
                  <a:pt x="41" y="0"/>
                  <a:pt x="38" y="1"/>
                  <a:pt x="37" y="3"/>
                </a:cubicBezTo>
                <a:cubicBezTo>
                  <a:pt x="37" y="3"/>
                  <a:pt x="37" y="3"/>
                  <a:pt x="37" y="3"/>
                </a:cubicBezTo>
                <a:cubicBezTo>
                  <a:pt x="25" y="37"/>
                  <a:pt x="14" y="56"/>
                  <a:pt x="2" y="89"/>
                </a:cubicBezTo>
                <a:cubicBezTo>
                  <a:pt x="0" y="95"/>
                  <a:pt x="0" y="98"/>
                  <a:pt x="3" y="103"/>
                </a:cubicBezTo>
                <a:close/>
                <a:moveTo>
                  <a:pt x="10" y="96"/>
                </a:moveTo>
                <a:cubicBezTo>
                  <a:pt x="41" y="20"/>
                  <a:pt x="41" y="20"/>
                  <a:pt x="41"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4058508" y="2203706"/>
            <a:ext cx="1313497" cy="2082451"/>
          </a:xfrm>
          <a:custGeom>
            <a:rect l="l" t="t" r="r" b="b"/>
            <a:pathLst>
              <a:path w="81" h="128">
                <a:moveTo>
                  <a:pt x="3" y="103"/>
                </a:moveTo>
                <a:cubicBezTo>
                  <a:pt x="11" y="118"/>
                  <a:pt x="24" y="128"/>
                  <a:pt x="41" y="128"/>
                </a:cubicBezTo>
                <a:cubicBezTo>
                  <a:pt x="57" y="128"/>
                  <a:pt x="71" y="118"/>
                  <a:pt x="78" y="104"/>
                </a:cubicBezTo>
                <a:cubicBezTo>
                  <a:pt x="81" y="98"/>
                  <a:pt x="81" y="95"/>
                  <a:pt x="79" y="89"/>
                </a:cubicBezTo>
                <a:cubicBezTo>
                  <a:pt x="47" y="4"/>
                  <a:pt x="47" y="4"/>
                  <a:pt x="47" y="4"/>
                </a:cubicBezTo>
                <a:cubicBezTo>
                  <a:pt x="46" y="2"/>
                  <a:pt x="45" y="1"/>
                  <a:pt x="43" y="0"/>
                </a:cubicBezTo>
                <a:cubicBezTo>
                  <a:pt x="41" y="0"/>
                  <a:pt x="38" y="1"/>
                  <a:pt x="37" y="3"/>
                </a:cubicBezTo>
                <a:cubicBezTo>
                  <a:pt x="37" y="3"/>
                  <a:pt x="37" y="3"/>
                  <a:pt x="37" y="3"/>
                </a:cubicBezTo>
                <a:cubicBezTo>
                  <a:pt x="26" y="37"/>
                  <a:pt x="14" y="56"/>
                  <a:pt x="2" y="89"/>
                </a:cubicBezTo>
                <a:cubicBezTo>
                  <a:pt x="0" y="95"/>
                  <a:pt x="0" y="98"/>
                  <a:pt x="3" y="103"/>
                </a:cubicBezTo>
                <a:close/>
                <a:moveTo>
                  <a:pt x="10" y="96"/>
                </a:moveTo>
                <a:cubicBezTo>
                  <a:pt x="42" y="20"/>
                  <a:pt x="42" y="20"/>
                  <a:pt x="42"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1547717" y="2211136"/>
            <a:ext cx="3266694" cy="115729"/>
          </a:xfrm>
          <a:custGeom>
            <a:rect l="l" t="t" r="r" b="b"/>
            <a:pathLst>
              <a:path w="201" h="7">
                <a:moveTo>
                  <a:pt x="3" y="0"/>
                </a:moveTo>
                <a:cubicBezTo>
                  <a:pt x="198" y="0"/>
                  <a:pt x="198" y="0"/>
                  <a:pt x="198" y="0"/>
                </a:cubicBezTo>
                <a:cubicBezTo>
                  <a:pt x="200" y="0"/>
                  <a:pt x="201" y="2"/>
                  <a:pt x="201" y="4"/>
                </a:cubicBezTo>
                <a:cubicBezTo>
                  <a:pt x="201" y="4"/>
                  <a:pt x="201" y="4"/>
                  <a:pt x="201" y="4"/>
                </a:cubicBezTo>
                <a:cubicBezTo>
                  <a:pt x="201" y="6"/>
                  <a:pt x="200" y="7"/>
                  <a:pt x="198" y="7"/>
                </a:cubicBezTo>
                <a:cubicBezTo>
                  <a:pt x="3" y="7"/>
                  <a:pt x="3" y="7"/>
                  <a:pt x="3" y="7"/>
                </a:cubicBezTo>
                <a:cubicBezTo>
                  <a:pt x="1" y="7"/>
                  <a:pt x="0" y="6"/>
                  <a:pt x="0" y="4"/>
                </a:cubicBezTo>
                <a:cubicBezTo>
                  <a:pt x="0" y="4"/>
                  <a:pt x="0" y="4"/>
                  <a:pt x="0" y="4"/>
                </a:cubicBezTo>
                <a:cubicBezTo>
                  <a:pt x="0" y="2"/>
                  <a:pt x="1" y="0"/>
                  <a:pt x="3"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330387" y="2081786"/>
            <a:ext cx="1701355" cy="3225832"/>
          </a:xfrm>
          <a:custGeom>
            <a:rect l="l" t="t" r="r" b="b"/>
            <a:pathLst>
              <a:path w="105" h="198">
                <a:moveTo>
                  <a:pt x="62" y="176"/>
                </a:moveTo>
                <a:cubicBezTo>
                  <a:pt x="79" y="178"/>
                  <a:pt x="94" y="186"/>
                  <a:pt x="105" y="198"/>
                </a:cubicBezTo>
                <a:cubicBezTo>
                  <a:pt x="0" y="198"/>
                  <a:pt x="0" y="198"/>
                  <a:pt x="0" y="198"/>
                </a:cubicBezTo>
                <a:cubicBezTo>
                  <a:pt x="11" y="186"/>
                  <a:pt x="26" y="178"/>
                  <a:pt x="43" y="176"/>
                </a:cubicBezTo>
                <a:cubicBezTo>
                  <a:pt x="43" y="26"/>
                  <a:pt x="43" y="26"/>
                  <a:pt x="43" y="26"/>
                </a:cubicBezTo>
                <a:cubicBezTo>
                  <a:pt x="40" y="23"/>
                  <a:pt x="38" y="19"/>
                  <a:pt x="38" y="15"/>
                </a:cubicBezTo>
                <a:cubicBezTo>
                  <a:pt x="38" y="7"/>
                  <a:pt x="44" y="0"/>
                  <a:pt x="52" y="0"/>
                </a:cubicBezTo>
                <a:cubicBezTo>
                  <a:pt x="60" y="0"/>
                  <a:pt x="67" y="7"/>
                  <a:pt x="67" y="15"/>
                </a:cubicBezTo>
                <a:cubicBezTo>
                  <a:pt x="67" y="19"/>
                  <a:pt x="65" y="23"/>
                  <a:pt x="62" y="26"/>
                </a:cubicBezTo>
                <a:lnTo>
                  <a:pt x="62" y="17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05582" y="1797228"/>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05582" y="4037128"/>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6458495" y="1389081"/>
            <a:ext cx="507682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咨询律师意见</a:t>
            </a:r>
          </a:p>
        </p:txBody>
      </p:sp>
      <p:sp>
        <p:nvSpPr>
          <p:cNvPr id="9" name="TextBox 9"/>
          <p:cNvSpPr txBox="1"/>
          <p:nvPr/>
        </p:nvSpPr>
        <p:spPr>
          <a:xfrm>
            <a:off x="6458495" y="4046529"/>
            <a:ext cx="507682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4">
                    <a:alpha val="100000"/>
                  </a:schemeClr>
                </a:solidFill>
                <a:latin typeface="Microsoft Yahei"/>
                <a:ea typeface="Microsoft Yahei"/>
                <a:cs typeface="Microsoft Yahei"/>
              </a:rPr>
              <a:t>寻求心理咨询师帮助</a:t>
            </a:r>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征求专业意见</a:t>
              </a:r>
            </a:p>
          </p:txBody>
        </p:sp>
      </p:grpSp>
      <p:sp>
        <p:nvSpPr>
          <p:cNvPr id="32" name="AutoShape 32"/>
          <p:cNvSpPr/>
          <p:nvPr/>
        </p:nvSpPr>
        <p:spPr>
          <a:xfrm>
            <a:off x="6830551" y="2047294"/>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30551" y="4287194"/>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6458495" y="1716941"/>
            <a:ext cx="5076825" cy="20288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在签订离婚协议书前，建议双方咨询专业律师的意见，以确保协议书的合法性和有效性。</a:t>
            </a:r>
          </a:p>
        </p:txBody>
      </p:sp>
      <p:sp>
        <p:nvSpPr>
          <p:cNvPr id="35" name="TextBox 35"/>
          <p:cNvSpPr txBox="1"/>
          <p:nvPr/>
        </p:nvSpPr>
        <p:spPr>
          <a:xfrm>
            <a:off x="6458495" y="4396703"/>
            <a:ext cx="5076825" cy="1990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如双方存在较大的情感纠葛或心理困扰，可寻求心理咨询师的帮助，以协助双方理性处理情感问题。</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04</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风险防范措施</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https://d.book118.com/928141112062006033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5F6"/>
      </a:lt1>
      <a:dk2>
        <a:srgbClr val="410024"/>
      </a:dk2>
      <a:lt2>
        <a:srgbClr val="FFFFFF"/>
      </a:lt2>
      <a:accent1>
        <a:srgbClr val="CD5095"/>
      </a:accent1>
      <a:accent2>
        <a:srgbClr val="EF62B0"/>
      </a:accent2>
      <a:accent3>
        <a:srgbClr val="B7468F"/>
      </a:accent3>
      <a:accent4>
        <a:srgbClr val="9E84D2"/>
      </a:accent4>
      <a:accent5>
        <a:srgbClr val="B59BEB"/>
      </a:accent5>
      <a:accent6>
        <a:srgbClr val="97D5E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93</Paragraphs>
  <Slides>17</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17</vt:i4>
      </vt:variant>
    </vt:vector>
  </HeadingPairs>
  <TitlesOfParts>
    <vt:vector baseType="lpstr" size="22">
      <vt:lpstr>Arial</vt:lpstr>
      <vt:lpstr>Calibri</vt:lpstr>
      <vt:lpstr>微软雅黑</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2024-09-11T11:41:46.241</cp:lastPrinted>
  <dcterms:created xsi:type="dcterms:W3CDTF">2024-09-11T03:41:46Z</dcterms:created>
  <dcterms:modified xsi:type="dcterms:W3CDTF">2024-09-11T03:41:49Z</dcterms:modified>
</cp:coreProperties>
</file>