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04DF1D-F051-4455-B465-36F9D3003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539D00-C658-400F-AFDD-F73E8ED6D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E06B49-A08F-4EB4-A5C4-F9A5A372E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F9E3D6-33E0-4EE3-BD2A-E0C42ACC09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2C9578-A40C-4358-9F76-8AC6AC4338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2A92F7-7039-444E-ACE5-952B75ABD1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D7184C-C395-4B3E-A1E5-9E105D48CA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EC657-EA4D-483D-ADE6-AB3084993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E08275-DC51-468F-8197-2270B86269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F58416-0556-4D37-8798-A29384FF4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610CA-27F0-4E2F-8592-CACC81BDC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42011127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素质拓展班一期成员个人总结许赵淼个人工作总结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素质拓展班一期学习经历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工作中遇到的挑战及应对策略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个人能力提升与自我评价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未来发展规划与目标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对素质拓展班的建议与展望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371" r="13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提升自身素质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参加素质拓展班是为了提升自身素质，包括领导力、沟通能力、团队合作能力等，以更好地适应未来社会的发展需求。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拓展人际关系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通过与其他成员的交流和合作，拓展人际关系，增强社交能力。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实现个人成长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通过参与各种活动和挑战，锻炼自己的意志品质和心理素质，实现个人成长。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8344" r="1834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汇报在素质拓展班期间参与的各项活动，包括拓展训练、团队合作游戏、心理讲座等。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参与活动</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总结自己在各项活动中的表现，包括领导能力、沟通能力、团队合作能力等方面的表现。</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个人表现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分享在素质拓展班期间获得的收获和成长，包括知识、技能、态度等方面的提升。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收获和成长</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展望未来的学习和发展计划，包括如何将在素质拓展班中学到的知识和技能应用到实际生活和工作中。</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未来计划</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素质拓展班一期学习经历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在素质拓展班一期中，班级氛围十分融洽，同学们之间互相尊重、互相帮助，形成了良好的学习环境。</a:t>
            </a:r>
          </a:p>
        </p:txBody>
      </p:sp>
      <p:pic>
        <p:nvPicPr>
          <p:cNvPr id="6" name="Picture 6"/>
          <p:cNvPicPr>
            <a:picLocks noChangeAspect="1"/>
          </p:cNvPicPr>
          <p:nvPr/>
        </p:nvPicPr>
        <p:blipFill>
          <a:blip r:embed="rId2"/>
          <a:srcRect l="19000" r="19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班级氛围融洽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通过团队建设活动，如小组讨论、团队项目等，同学们不仅增进了彼此的了解，还锻炼了团队合作的能力。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团队合作意识强</a:t>
            </a:r>
          </a:p>
        </p:txBody>
      </p:sp>
      <p:pic>
        <p:nvPicPr>
          <p:cNvPr id="10" name="Picture 10"/>
          <p:cNvPicPr>
            <a:picLocks noChangeAspect="1"/>
          </p:cNvPicPr>
          <p:nvPr/>
        </p:nvPicPr>
        <p:blipFill>
          <a:blip r:embed="rId3"/>
          <a:srcRect l="14125" r="14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458" r="13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在共同的学习目标和班级文化的引领下，同学们形成了强烈的班级凝聚力，共同为班级的荣誉而努力。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班级凝聚力强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班级氛围与团队建设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教学内容实用性强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课程内容紧密结合实际生活和未来发展的需要，让同学们在学习的过程中不断收获成长。</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课程设置丰富多样</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素质拓展班的课程设置涵盖了多个领域，如领导力、沟通技巧、创新思维等，为同学们提供了全面的素质培养。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教学方式灵活多变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老师们采用多种教学方式，如讲座、案例分析、角色扮演等，使同学们在轻松愉悦的氛围中掌握知识。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课程设置与教学内容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增强了自信心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在班级中，我积极参与各种活动和讨论，不仅锻炼了自己的表达能力，也增强了自信心。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拓展了人际关系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在素质拓展班中，我结识了来自不同领域的同学，通过与他们的交流和合作，我不仅拓展了人际关系，也开阔了眼界。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提升了综合素质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通过素质拓展班的学习，我在领导力、沟通技巧、创新思维等方面得到了很大的提升，综合素质得到了全面提高。</a:t>
            </a:r>
          </a:p>
        </p:txBody>
      </p:sp>
      <p:pic>
        <p:nvPicPr>
          <p:cNvPr id="10" name="Picture 10"/>
          <p:cNvPicPr>
            <a:picLocks noChangeAspect="1"/>
          </p:cNvPicPr>
          <p:nvPr/>
        </p:nvPicPr>
        <p:blipFill>
          <a:blip r:embed="rId2"/>
          <a:srcRect l="16708" r="16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个人成长与收获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工作中遇到的挑战及应对策略</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在素质拓展班的工作中，我经常面临时间紧迫的情况，需要在有限的时间内完成多项任务。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417" r="13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576" r="1557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创新思维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24" r="125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与不同背景、性格和能力的团队成员有效合作，确保项目的顺利进行，是一个持续的挑战。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在工作中，我需要不断提出新的想法和解决方案，以适应不断变化的环境和需求。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工作中遇到的主要挑战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我制定了详细的工作计划，设定优先级，合理分配时间，以确保按时完成任务。</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制定计划</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我积极与团队成员沟通交流，了解彼此的想法和需求，共同解决问题。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加强沟通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我通过阅读相关书籍、参加培训等方式，不断提升自己的专业能力和创新思维。</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持续学习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应对挑战的策略和方法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通过有效的时间管理和团队协作，我成功完成了多项任务，包括组织活动、撰写报告等。同时，我也提出了一些创新的想法和解决方案，得到了团队的认可和赞赏。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成果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工作中，我深刻体会到了时间管理、团队协作和创新思维的重要性。同时，我也意识到只有不断学习和提升自己的能力，才能更好地应对未来的挑战。在未来的工作中，我将继续保持积极的态度和专业的素养，为团队的发展贡献自己的力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经验教训</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取得的成果和经验教训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https://d.book118.com/928142011127006044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2024-09-25T03:31:37.930</cp:lastPrinted>
  <dcterms:created xsi:type="dcterms:W3CDTF">2024-09-24T19:31:37Z</dcterms:created>
  <dcterms:modified xsi:type="dcterms:W3CDTF">2024-09-24T19:31:40Z</dcterms:modified>
</cp:coreProperties>
</file>