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F2A130-DE7F-45E7-9D68-8DE799F4EB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DABD3-8FBE-403F-A9D1-2CE2B8700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FFB0A-C4A0-4C5C-B4AE-3DA69E92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93B4A-DFE8-4FA4-AA11-B8ADD11F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87CDD-CE78-42BB-991A-A0510CA1B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1ED55-A6FF-4D2F-91F5-2BAD72B2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030DA-961A-4E59-A859-D285A557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4346F-F7E2-4CDE-8E88-C60783F3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3A29F-9053-4AA0-B0FD-E4AD093F2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2CF89-EBC5-441B-8CFE-495FAF07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0E661-ECE6-4585-8013-28DA251D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F2138-5979-4CB7-B8A3-933876C2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540F2B2-64C3-47A9-851F-845BA5C9792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00DED0-DA81-4AD7-B425-E1ADB4E8EC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2014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金属焊接工艺精讲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金属焊接工艺概述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金属焊接的原理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金属焊接的常用工艺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金属焊接工艺的优化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金属焊接安全与质量控制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金属焊接工艺案例分析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金属焊接工艺精讲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金属焊接工艺概述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金属焊接是一种加工工艺，通过热能或压力使金属材料熔接在一起。这种工艺在各个领域都有广泛的应用。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应用于车身焊接和零部件连接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用于构件连接与加固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建筑工程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用于船体结构的连接与修补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船舶建造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通过电弧产生高温熔化金属并形成焊缝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常见于工业生产中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利用等离子体加热金属，形成焊接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适用于高精度焊接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火焰焊接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燃料和氧气混合燃烧产生高温炙烤金属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适用于厚金属焊接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金属焊接工艺的发展历史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最早的金属焊接工艺起源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埃及和古希腊时期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开始出现铁熔焊技术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中世纪欧洲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发展了气体保护焊接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19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引入了电弧焊接技术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金属焊接工艺概述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属焊接是一种将金属材料熔接在一起的加工工艺。它的应用非常广泛，涉及到许多重要的领域，如汽车制造、船舶建造和建筑工程。不同的金属焊接方式有不同的分类，其中火焰焊接、电弧焊接和等离子焊接是常见的几种方式。随着金属焊接工艺的不断发展，其历史也逐渐丰富起来，从古代埃及和古希腊时期的开始，一直到现代的数字化焊接技术，金属焊接工艺在人类发展进步中发挥着重要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金属焊接的原理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焊接的基本原理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焊接是通过热能或压力使金属工件相互融合，从而形成永久连接。在焊接过程中，通过合适的焊接方法和参数，实现金属的连接，是金属加工领域中常见的工艺之一。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焊接的热影响区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影响焊接接头性能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热影响区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会导致变形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尺寸变化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影响力学性能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晶粒粗化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影响材料的稳定性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残余应力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焊接参数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控制熔化的速度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焊接电流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焊接电压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控制熔池形状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焊接接头的结构形式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接头呈角形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角接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接头相互覆盖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搭接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接头平行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控制焊接温度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避免金属软化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熔池控制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保持熔池稳定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避免气孔产生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金属焊接的原理比较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杂质控制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焊接中需控制杂质含量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提高焊缝质量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金属焊接是制造业中常用的加工方法，它可以将不同金属部件牢固连接在一起，承担起传递力量、导电导热等重要作用。掌握金属焊接的原理和技术，对于提高制造效率和产品质量具有重要意义。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金属焊接的常用工艺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接是利用电弧热源进行金属熔接的一种常用焊接方法。在这种焊接过程中，电流通过焊条或焊丝形成电弧，产生高温热源，将工件熔化并连接在一起。电弧焊接广泛应用于各种金属材料的焊接工艺中，具有高效、灵活和广泛适用的特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电弧焊接的优点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电弧焊接速度快，焊接效率高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适用于不同形状和材料的工件焊接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适用于各种金属材料的焊接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广泛适用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电弧焊接的缺点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焊接过程中易产生热变形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变形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焊接过程中可能产生有毒气体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可能产生焊渣影响焊接质量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电弧焊接的应用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常用于钢结构的焊接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用于汽车零部件的连接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用于船舶结构的拼接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船舶建造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氩弧焊接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氩弧焊接是一种在保护气氛下进行的焊接方法，常用于焊接不锈钢等材料。氩气作为保护气体可以有效防止氧化和污染，保证焊接质量。氩弧焊接技术广泛应用于食品、化工、航空航天等领域，具有高强度、美观的特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solidFill>
            <a:srgbClr val="729FCF"/>
          </a:solid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金属焊接工艺的优化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焊接工艺参数的优化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通过优化焊接工艺参数，可以有效提高焊接接头的质量。调整焊接电流、电压、焊接速度等参数，使焊接过程更加稳定，确保焊缝质量达到标准要求。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自动化焊接技术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节约人力资源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保持一致性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提高焊接质量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https://d.book118.com/928142014102006046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金属焊接工艺精讲</vt:lpstr>
      <vt:lpstr>目录</vt:lpstr>
      <vt:lpstr>第1章 金属焊接工艺概述</vt:lpstr>
      <vt:lpstr>金属焊接的定义</vt:lpstr>
      <vt:lpstr>金属焊接的应用领域</vt:lpstr>
      <vt:lpstr>金属焊接的分类</vt:lpstr>
      <vt:lpstr>金属焊接工艺的发展历史</vt:lpstr>
      <vt:lpstr> </vt:lpstr>
      <vt:lpstr>第2章 金属焊接的原理</vt:lpstr>
      <vt:lpstr> </vt:lpstr>
      <vt:lpstr>焊接的热影响区</vt:lpstr>
      <vt:lpstr>焊接参数</vt:lpstr>
      <vt:lpstr>焊接接头的结构形式</vt:lpstr>
      <vt:lpstr>金属焊接的原理比较</vt:lpstr>
      <vt:lpstr>金属焊接的重要性</vt:lpstr>
      <vt:lpstr>第3章 金属焊接的常用工艺</vt:lpstr>
      <vt:lpstr> </vt:lpstr>
      <vt:lpstr>电弧焊接的优点</vt:lpstr>
      <vt:lpstr>电弧焊接的缺点</vt:lpstr>
      <vt:lpstr>电弧焊接的应用</vt:lpstr>
      <vt:lpstr> </vt:lpstr>
      <vt:lpstr>第4章 金属焊接工艺的优化</vt:lpstr>
      <vt:lpstr> </vt:lpstr>
      <vt:lpstr>自动化焊接技术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2024-09-27T13:42:39.742</cp:lastPrinted>
  <dcterms:created xsi:type="dcterms:W3CDTF">2024-09-27T05:42:39Z</dcterms:created>
  <dcterms:modified xsi:type="dcterms:W3CDTF">2024-09-27T05:42:41Z</dcterms:modified>
</cp:coreProperties>
</file>