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65299-2D84-4D6A-BA6C-51616C5E7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BC476-2B8F-498A-B18C-304C299DA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E4CB4-E7C7-48E9-9A77-87A69D0D0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FCF79D-9765-4E05-B993-919517658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B8838C-5149-459A-88C7-D5746E64A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A5C975-86A1-4E54-9213-FE984241F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D9F66E-E78D-4BD2-9A53-720F1DDD6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051F6D-002F-47C1-B84F-A0423AEC8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12EB7D-10A8-4050-AF78-005A7B1F7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17789-4EFA-4C4B-9D55-5461E955A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3957D-FFA3-48D1-BDCD-7CF7CE35B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4207513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:PPT可修改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社区营销通过社交与合作提升服装和鞋类零售业的知名度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社区营销概述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合作伙伴选择与资源整合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线上线下互动体验设计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社区营销是一种通过社交媒体、在线社区和合作伙伴关系，与目标受众建立紧密联系，提升品牌知名度和销售业绩的策略。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随着社交媒体的普及和消费者购买行为的变化，社区营销逐渐成为服装和鞋类零售业的重要推广手段。未来，社区营销将更加注重个性化、互动性和跨渠道整合。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线上社区建设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线下活动推广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社区营销在服装和鞋类零售业中的应用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创建品牌专属的在线社区，聚集热爱时尚、追求品质的消费者，提供交流平台，增强品牌忠诚度。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与时尚博主、意见领袖等合作，通过他们的影响力和粉丝基础，提升品牌知名度和信誉。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利用Facebook、Instagram等社交媒体平台，发布新品信息、搭配建议和时尚资讯，吸引潜在消费者关注和互动。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举办新品发布会、时尚派对等线下活动，邀请社交媒体上的粉丝和潜在客户参加，提升品牌曝光度和口碑。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Nike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Adidas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Zara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通过社交媒体、线上社区和KOL合作等多渠道推广，成功塑造了品牌形象，吸引了大量忠实粉丝，成为全球最具价值的运动品牌之一。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注重与时尚博主和意见领袖的合作，将产品融入街头文化和潮流元素，提升了品牌在年轻消费者中的知名度和影响力。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通过社交媒体发布新品信息和搭配建议，与消费者保持紧密互动，同时结合线下门店体验，提升了品牌销售业绩和客户满意度。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案例分析：成功运用社区营销的品牌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选定合适的社交媒体平台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了解目标受众的社交媒体使用习惯，选择受众活跃的平台。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研究不同社交媒体平台的特性，选择适合展示服装和鞋类产品的平台。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观察竞争对手在社交媒体上的表现，选择有差异化竞争优势的平台。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平台特性分析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内容类型多样化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时尚元素融入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发布时间规划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内容创作与发布策略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结合流行趋势和时尚元素，打造具有吸引力的内容。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根据受众活跃时间和平台规则，合理规划内容的发布时间。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创作图文、视频、直播等多种形式的内容，以吸引不同类型的受众。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定期收集和分析社交媒体平台上的数据，包括阅读量、点赞量、评论量等。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根据数据表现评估内容的质量和受众的喜好，找出受欢迎的内容类型和话题。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根据评估结果调整内容创作和发布策略，提高内容的吸引力和传播效果。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合作伙伴选择与资源整合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明确希望通过合作达到的目标，如提升品牌知名度、扩大市场份额等。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333" r="11333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583" b="5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确定合作目标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根据目标筛选具有相似价值观、市场定位和业务需求的潜在合作伙伴。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筛选合作伙伴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通过行业活动、社交媒体等途径与潜在合作伙伴建立联系，深入了解彼此的业务和需求。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建立联系与沟通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寻找志同道合的合作伙伴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171" b="91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8168" r="816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资源共享与互利共赢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资源清单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列出各自拥有的资源，如客户群体、营销渠道、技术支持等。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资源互补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寻找资源互补的合作伙伴，以实现资源共享和优化配置。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合作协议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明确合作双方的权益和责任，确保合作过程中的互利共赢。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https://d.book118.com/928142075132006036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2024-09-16T10:12:26.244</cp:lastPrinted>
  <dcterms:created xsi:type="dcterms:W3CDTF">2024-09-16T02:12:26Z</dcterms:created>
  <dcterms:modified xsi:type="dcterms:W3CDTF">2024-09-16T02:12:28Z</dcterms:modified>
</cp:coreProperties>
</file>