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E98CC8E-B662-4CB8-989A-A8B5C7C63E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532D29-E37A-4951-B5B6-45A20CA4C6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C7AEB2C-4A45-4154-B959-BA31F94134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B1ECB3F-94F4-44F2-8610-18FB8B8616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CFD2965-67B9-4D09-BC56-B1F065F2F35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E530FE6-BD09-43C0-A2DA-DD05525FAD1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7A4F8EC-7118-4C22-8341-1E29AEB11B0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43C58C-37F9-4725-B305-E883B2A5B4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F71A91-6CE7-475F-BC89-B414C21BE9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F8513B-5B44-42D1-A9C9-18B438868A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B74A7A-ED68-428D-A585-201889C566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8143035005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运动损伤的预防与处理预防和处理排球运动损伤</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排球运动损伤概述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预防措施与建议</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急性损伤处理原则及方法</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慢性损伤治疗策略及注意事项</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康复训练计划制定与实施</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总结：全面关注排球运动员身心健康，降低运动损伤风险</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排球运动损伤概述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0750" r="4075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排球运动损伤是指在排球运动中，由于各种原因导致的运动员身体部位的结构或功能异常，引发疼痛、肿胀、活动受限等症状。</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根据损伤部位和性质，排球运动损伤可分为关节扭伤、肌肉拉伤、韧带撕裂、骨折、脱臼等多种类型。</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发病原因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排球运动中的高强度对抗、快速移动和跳跃等动作容易导致运动员受伤。此外，技术动作不规范、准备活动不充分、场地设施不完善等也是引发损伤的重要原因。</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危险因素</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运动员的年龄、性别、身体素质、技术水平以及训练比赛中的心理状态等都是影响排球运动损伤发生的危险因素。</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发病原因及危险因素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5125" r="15125"/>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临床表现</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排球运动损伤的临床表现因损伤部位和性质而异，常见症状包括疼痛、肿胀、淤血、活动受限等。严重损伤可能导致关节脱位或骨折等严重后果。</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诊断方法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排球运动损伤的诊断方法包括询问病史、体格检查、影像学检查和实验室检查等。医生会根据患者的症状、体征和检查结果综合判断，制定合适的治疗方案。</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临床表现与诊断方法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预防措施与建议</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92" r="12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合理安排休息</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确保运动员有足够的休息时间，避免连续高强度训练和比赛导致的疲劳和损伤。</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科学化训练</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根据运动员的年龄、性别、身体素质和技术水平，制定个性化的训练计划，避免过度训练和单一重复动作造成的损伤。</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逐步增加负荷</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在训练过程中，应逐步增加运动负荷，包括训练时间、强度、频率等，使运动员的身体逐渐适应运动需求。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合理安排训练计划</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4833" r="483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排球运动中，发球、传球、扣球、拦网等技术动作都需要正确掌握，避免因技术动作不规范导致的损伤。</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正确掌握技术动作</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在技术训练中，应注重动作细节的指导和纠正，如手指手腕的用力方式、身体姿势的保持等。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强调动作细节</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力量训练有助于提高运动员的身体稳定性和关节稳定性，从而减少因力量不足导致的损伤风险。</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加强力量训练</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加强技术动作规范性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全面发展身体素质</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通过速度、力量、耐力、灵敏度和柔韧性等多方面的训练，提高运动员的身体素质，增强抵抗运动损伤的能力。</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加强心理调适能力</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排球运动竞争激烈，运动员需要具备良好的心理调适能力，以应对比赛和训练中的压力和挑战，减少因心理因素导致的损伤。</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增强自我保护意识</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教育运动员在训练和比赛中时刻保持警惕，加强自我保护意识，避免不必要的碰撞和摔倒等危险动作。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提高身体素质和心理素质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急性损伤处理原则及方法</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休息</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避免继续运动，以免加重损伤。</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制动</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使用支具或绷带固定受伤部位，减少活动。</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冷敷</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用冰袋或冷毛巾敷在受伤部位，减轻肿胀和疼痛。</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抬高受伤部位</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将受伤部位抬高至心脏水平以上，减少出血和肿胀。</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休息、制动、冷敷、抬高受伤部位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清洁伤口</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用生理盐水或清水清洗伤口，去除污物和异物。</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包扎固定</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用绷带或胶布将纱布固定在伤口处，注意松紧适度，避免过紧影响血液循环。</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压迫止血</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用干净的纱布或绷带紧压伤口，减少出血。</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压迫包扎止血法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https://d.book118.com/928143035005006031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2024-09-07T17:12:33.137</cp:lastPrinted>
  <dcterms:created xsi:type="dcterms:W3CDTF">2024-09-07T09:12:33Z</dcterms:created>
  <dcterms:modified xsi:type="dcterms:W3CDTF">2024-09-07T09:12:35Z</dcterms:modified>
</cp:coreProperties>
</file>